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6" d="100"/>
          <a:sy n="76" d="100"/>
        </p:scale>
        <p:origin x="-12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09E-E62B-4469-A7DD-60A687F663AB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5D0-1DC3-4D85-9262-60A1D9901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09E-E62B-4469-A7DD-60A687F663AB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5D0-1DC3-4D85-9262-60A1D9901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09E-E62B-4469-A7DD-60A687F663AB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5D0-1DC3-4D85-9262-60A1D9901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09E-E62B-4469-A7DD-60A687F663AB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5D0-1DC3-4D85-9262-60A1D9901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09E-E62B-4469-A7DD-60A687F663AB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5D0-1DC3-4D85-9262-60A1D9901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09E-E62B-4469-A7DD-60A687F663AB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5D0-1DC3-4D85-9262-60A1D9901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09E-E62B-4469-A7DD-60A687F663AB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5D0-1DC3-4D85-9262-60A1D9901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09E-E62B-4469-A7DD-60A687F663AB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5D0-1DC3-4D85-9262-60A1D9901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09E-E62B-4469-A7DD-60A687F663AB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5D0-1DC3-4D85-9262-60A1D9901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09E-E62B-4469-A7DD-60A687F663AB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85D0-1DC3-4D85-9262-60A1D9901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09E-E62B-4469-A7DD-60A687F663AB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5885D0-1DC3-4D85-9262-60A1D99010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30809E-E62B-4469-A7DD-60A687F663AB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5885D0-1DC3-4D85-9262-60A1D99010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660" y="5085184"/>
            <a:ext cx="7854696" cy="1656184"/>
          </a:xfrm>
        </p:spPr>
        <p:txBody>
          <a:bodyPr>
            <a:normAutofit/>
          </a:bodyPr>
          <a:lstStyle/>
          <a:p>
            <a:r>
              <a:rPr lang="en-US" sz="5400" b="1" i="1" kern="10" spc="-360" dirty="0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Gungsuh" pitchFamily="18" charset="-127"/>
                <a:ea typeface="Gungsuh" pitchFamily="18" charset="-127"/>
              </a:rPr>
              <a:t>CHRISTMAS</a:t>
            </a:r>
            <a:endParaRPr lang="ru-RU" sz="5400" b="1" i="1" kern="10" spc="-360" dirty="0" smtClean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Gungsuh" pitchFamily="18" charset="-127"/>
              <a:ea typeface="Gungsuh" pitchFamily="18" charset="-127"/>
            </a:endParaRPr>
          </a:p>
          <a:p>
            <a:endParaRPr lang="ru-RU" sz="3000" b="1" i="1" kern="10" spc="-360" dirty="0" smtClean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Gungsuh" pitchFamily="18" charset="-127"/>
              <a:ea typeface="Gungsuh" pitchFamily="18" charset="-127"/>
            </a:endParaRPr>
          </a:p>
          <a:p>
            <a:endParaRPr lang="ru-RU" sz="5400" b="1" i="1" kern="10" spc="-360" dirty="0" smtClean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Gungsuh" pitchFamily="18" charset="-127"/>
              <a:ea typeface="Gungsuh" pitchFamily="18" charset="-127"/>
            </a:endParaRPr>
          </a:p>
          <a:p>
            <a:endParaRPr lang="ru-RU" dirty="0"/>
          </a:p>
        </p:txBody>
      </p:sp>
      <p:pic>
        <p:nvPicPr>
          <p:cNvPr id="1026" name="Picture 2" descr="C:\Users\Владелец\Documents\РОЖДЕСТВО\НАЧАЛ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60648"/>
            <a:ext cx="7920880" cy="45822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ON THE Christmas dinner the family eat turkey</a:t>
            </a:r>
            <a:endParaRPr lang="ru-RU" sz="3200" dirty="0"/>
          </a:p>
        </p:txBody>
      </p:sp>
      <p:pic>
        <p:nvPicPr>
          <p:cNvPr id="11266" name="Picture 2" descr="C:\Users\Владелец\Documents\РОЖДЕСТВО\РОЖДЕСТВЕНСКИЙ ОБЕ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000108"/>
            <a:ext cx="8643998" cy="5643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This very important time for family in England</a:t>
            </a:r>
          </a:p>
        </p:txBody>
      </p:sp>
      <p:pic>
        <p:nvPicPr>
          <p:cNvPr id="12290" name="Picture 2" descr="C:\Users\Владелец\Documents\РОЖДЕСТВО\РОЖДЕСТВЕНСКИЕ АНГЕЛЫ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285860"/>
            <a:ext cx="8643998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ладелец\Documents\РОЖДЕСТВО\САЛЮ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44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ладелец\Documents\РОЖДЕСТВО\КОНЕЦ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000000"/>
                </a:solidFill>
              </a:rPr>
              <a:t>The 25</a:t>
            </a:r>
            <a:r>
              <a:rPr lang="en-US" sz="4000" b="1" i="1" baseline="30000" dirty="0" smtClean="0">
                <a:solidFill>
                  <a:srgbClr val="000000"/>
                </a:solidFill>
              </a:rPr>
              <a:t>th</a:t>
            </a:r>
            <a:r>
              <a:rPr lang="en-US" sz="4000" b="1" i="1" dirty="0" smtClean="0">
                <a:solidFill>
                  <a:srgbClr val="000000"/>
                </a:solidFill>
              </a:rPr>
              <a:t> of December is Christmas Day.</a:t>
            </a:r>
            <a:endParaRPr lang="ru-RU" sz="4000" i="1" dirty="0"/>
          </a:p>
        </p:txBody>
      </p:sp>
      <p:pic>
        <p:nvPicPr>
          <p:cNvPr id="2050" name="Picture 2" descr="C:\Users\Владелец\Documents\РОЖДЕСТВО\РОЖДЕСТВО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14422"/>
            <a:ext cx="9144000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CRISTMAS is CONNECTED With BIRTH of the JESUS</a:t>
            </a:r>
            <a:br>
              <a:rPr lang="en-US" sz="2800" b="1" dirty="0" smtClean="0"/>
            </a:br>
            <a:endParaRPr lang="ru-RU" sz="2800" b="1" dirty="0"/>
          </a:p>
        </p:txBody>
      </p:sp>
      <p:pic>
        <p:nvPicPr>
          <p:cNvPr id="3074" name="Picture 2" descr="C:\Users\Владелец\Documents\РОЖДЕСТВО\РОЖДЕСТВЕНСКИЕ ИСТОР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928670"/>
            <a:ext cx="864399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Christmas is a family holiday.</a:t>
            </a:r>
            <a:r>
              <a:rPr lang="ru-RU" sz="4000" b="1" dirty="0" smtClean="0">
                <a:solidFill>
                  <a:srgbClr val="000000"/>
                </a:solidFill>
              </a:rPr>
              <a:t/>
            </a:r>
            <a:br>
              <a:rPr lang="ru-RU" sz="4000" b="1" dirty="0" smtClean="0">
                <a:solidFill>
                  <a:srgbClr val="000000"/>
                </a:solidFill>
              </a:rPr>
            </a:br>
            <a:endParaRPr lang="ru-RU" sz="4000" dirty="0"/>
          </a:p>
        </p:txBody>
      </p:sp>
      <p:pic>
        <p:nvPicPr>
          <p:cNvPr id="4098" name="Picture 2" descr="C:\Users\Владелец\Documents\РОЖДЕСТВО\СЕМЬ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715436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rgbClr val="000000"/>
                </a:solidFill>
              </a:rPr>
              <a:t>Every year there is a very big Christmas tree in the centre of London. </a:t>
            </a:r>
            <a:r>
              <a:rPr lang="en-US" sz="2800" b="1" dirty="0" smtClean="0">
                <a:solidFill>
                  <a:srgbClr val="000000"/>
                </a:solidFill>
              </a:rPr>
              <a:t> In the evening before Christmas people like to come to Trafalgar Square. </a:t>
            </a:r>
            <a:endParaRPr lang="ru-RU" dirty="0"/>
          </a:p>
        </p:txBody>
      </p:sp>
      <p:pic>
        <p:nvPicPr>
          <p:cNvPr id="5122" name="Picture 2" descr="C:\Users\Владелец\Documents\РОЖДЕСТВО\РОДЕСТВО В ГОРОДЕ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429124" cy="5286412"/>
          </a:xfrm>
          <a:prstGeom prst="rect">
            <a:avLst/>
          </a:prstGeom>
          <a:noFill/>
        </p:spPr>
      </p:pic>
      <p:pic>
        <p:nvPicPr>
          <p:cNvPr id="5124" name="Picture 4" descr="C:\Users\Владелец\Documents\РОЖДЕСТВО\УКРАШЕНИЕ ГОРОД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4500562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People buy a Christmas tree and</a:t>
            </a:r>
            <a:r>
              <a:rPr lang="ru-RU" sz="2400" b="1" dirty="0" smtClean="0">
                <a:solidFill>
                  <a:srgbClr val="000000"/>
                </a:solidFill>
              </a:rPr>
              <a:t/>
            </a:r>
            <a:br>
              <a:rPr lang="ru-RU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 decorate a tree with toys, </a:t>
            </a:r>
            <a:r>
              <a:rPr lang="en-US" sz="2400" b="1" dirty="0" err="1" smtClean="0">
                <a:solidFill>
                  <a:srgbClr val="000000"/>
                </a:solidFill>
              </a:rPr>
              <a:t>coloured</a:t>
            </a:r>
            <a:r>
              <a:rPr lang="en-US" sz="2400" b="1" dirty="0" smtClean="0">
                <a:solidFill>
                  <a:srgbClr val="000000"/>
                </a:solidFill>
              </a:rPr>
              <a:t> balls and </a:t>
            </a:r>
            <a:r>
              <a:rPr lang="en-US" sz="2400" b="1" dirty="0" err="1" smtClean="0">
                <a:solidFill>
                  <a:srgbClr val="000000"/>
                </a:solidFill>
              </a:rPr>
              <a:t>coloured</a:t>
            </a:r>
            <a:r>
              <a:rPr lang="en-US" sz="2400" b="1" dirty="0" smtClean="0">
                <a:solidFill>
                  <a:srgbClr val="000000"/>
                </a:solidFill>
              </a:rPr>
              <a:t> lights.</a:t>
            </a:r>
            <a:r>
              <a:rPr lang="ru-RU" sz="2800" b="1" dirty="0" smtClean="0">
                <a:solidFill>
                  <a:srgbClr val="000000"/>
                </a:solidFill>
              </a:rPr>
              <a:t/>
            </a:r>
            <a:br>
              <a:rPr lang="ru-RU" sz="2800" b="1" dirty="0" smtClean="0">
                <a:solidFill>
                  <a:srgbClr val="000000"/>
                </a:solidFill>
              </a:rPr>
            </a:br>
            <a:endParaRPr lang="ru-RU" sz="2800" dirty="0"/>
          </a:p>
        </p:txBody>
      </p:sp>
      <p:pic>
        <p:nvPicPr>
          <p:cNvPr id="6146" name="Picture 2" descr="C:\Users\Владелец\Documents\РОЖДЕСТВО\НАРЯЖАЕМ ЕЛКУ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071546"/>
            <a:ext cx="8501122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Children hang stockings near the fireplace.</a:t>
            </a:r>
            <a:endParaRPr lang="ru-RU" sz="3600" dirty="0"/>
          </a:p>
        </p:txBody>
      </p:sp>
      <p:pic>
        <p:nvPicPr>
          <p:cNvPr id="7170" name="Picture 2" descr="C:\Users\Владелец\Documents\РОЖДЕСТВО\ПОДАРКИ ПОД ЕЛКОЙ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357299"/>
            <a:ext cx="8358246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They believe that while they are sleeping, Father Christmas comes to visit them</a:t>
            </a:r>
            <a:endParaRPr lang="ru-RU" sz="3200" dirty="0"/>
          </a:p>
        </p:txBody>
      </p:sp>
      <p:pic>
        <p:nvPicPr>
          <p:cNvPr id="8194" name="Picture 2" descr="C:\Users\Владелец\Documents\РОЖДЕСТВО\ДЕТИ ЖДУТ  ДЕДЕ МОРОЗ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357298"/>
            <a:ext cx="8786874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Father Christmas comes in his sleigh.</a:t>
            </a:r>
            <a:r>
              <a:rPr lang="ru-RU" sz="3200" b="1" dirty="0" smtClean="0">
                <a:solidFill>
                  <a:srgbClr val="000000"/>
                </a:solidFill>
              </a:rPr>
              <a:t/>
            </a:r>
            <a:br>
              <a:rPr lang="ru-RU" sz="3200" b="1" dirty="0" smtClean="0">
                <a:solidFill>
                  <a:srgbClr val="000000"/>
                </a:solidFill>
              </a:rPr>
            </a:br>
            <a:endParaRPr lang="ru-RU" sz="3200" dirty="0"/>
          </a:p>
        </p:txBody>
      </p:sp>
      <p:pic>
        <p:nvPicPr>
          <p:cNvPr id="9220" name="Picture 4" descr="C:\Users\Владелец\Documents\РОЖДЕСТВО\ОЛЕН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286247" cy="5786478"/>
          </a:xfrm>
          <a:prstGeom prst="rect">
            <a:avLst/>
          </a:prstGeom>
          <a:noFill/>
        </p:spPr>
      </p:pic>
      <p:pic>
        <p:nvPicPr>
          <p:cNvPr id="8" name="Picture 2" descr="C:\Users\Владелец\Documents\РОЖДЕСТВО\ДЕД МОРОЗ НА ОЛЕНЯХ С ПОДАРКМ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928670"/>
            <a:ext cx="4857752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101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The 25th of December is Christmas Day.</vt:lpstr>
      <vt:lpstr>CRISTMAS is CONNECTED With BIRTH of the JESUS </vt:lpstr>
      <vt:lpstr>Christmas is a family holiday. </vt:lpstr>
      <vt:lpstr>Every year there is a very big Christmas tree in the centre of London.  In the evening before Christmas people like to come to Trafalgar Square. </vt:lpstr>
      <vt:lpstr>People buy a Christmas tree and  decorate a tree with toys, coloured balls and coloured lights. </vt:lpstr>
      <vt:lpstr>Children hang stockings near the fireplace.</vt:lpstr>
      <vt:lpstr>They believe that while they are sleeping, Father Christmas comes to visit them</vt:lpstr>
      <vt:lpstr>Father Christmas comes in his sleigh. </vt:lpstr>
      <vt:lpstr>ON THE Christmas dinner the family eat turkey</vt:lpstr>
      <vt:lpstr>This very important time for family in England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Пользователь</cp:lastModifiedBy>
  <cp:revision>16</cp:revision>
  <dcterms:created xsi:type="dcterms:W3CDTF">2011-12-12T16:01:30Z</dcterms:created>
  <dcterms:modified xsi:type="dcterms:W3CDTF">2013-12-24T16:41:29Z</dcterms:modified>
</cp:coreProperties>
</file>