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8" r:id="rId3"/>
    <p:sldId id="261" r:id="rId4"/>
    <p:sldId id="259" r:id="rId5"/>
    <p:sldId id="260" r:id="rId6"/>
    <p:sldId id="262" r:id="rId7"/>
    <p:sldId id="263" r:id="rId8"/>
    <p:sldId id="268" r:id="rId9"/>
    <p:sldId id="264" r:id="rId10"/>
    <p:sldId id="265" r:id="rId11"/>
    <p:sldId id="275" r:id="rId12"/>
    <p:sldId id="267" r:id="rId13"/>
    <p:sldId id="280" r:id="rId14"/>
    <p:sldId id="281" r:id="rId15"/>
    <p:sldId id="274" r:id="rId16"/>
    <p:sldId id="276" r:id="rId17"/>
    <p:sldId id="269" r:id="rId18"/>
    <p:sldId id="290" r:id="rId19"/>
    <p:sldId id="270" r:id="rId20"/>
    <p:sldId id="271" r:id="rId21"/>
    <p:sldId id="272" r:id="rId22"/>
    <p:sldId id="273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66FF"/>
    <a:srgbClr val="00FF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5" autoAdjust="0"/>
  </p:normalViewPr>
  <p:slideViewPr>
    <p:cSldViewPr>
      <p:cViewPr varScale="1">
        <p:scale>
          <a:sx n="78" d="100"/>
          <a:sy n="78" d="100"/>
        </p:scale>
        <p:origin x="-9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27EA-936D-4DC8-A575-A85439FA3F2B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921F4-C12F-4CD6-B82A-46A57F380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hongkonginfo.net/wp-content/uploads/2012/12/Animals-Nannies-Jumping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freakingnews.com/THE-FLAMINGO-Pictures-106688.asp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allpampers.ru/wall.php?category=animals&amp;id=4473&amp;width=1920&amp;ratio=1.6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856984" cy="1470025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TC Avant Garde Gothic" pitchFamily="34" charset="0"/>
              </a:rPr>
              <a:t>What can they do?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wallpaperbeautiful.com/thumbnails/detail/20121110/animals%20dogs%20swimming%201920x1080%20wallpaper_wallpaperbeautiful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572457" cy="481486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 dog can swim.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ITC Avant Garde Gothic" pitchFamily="34" charset="0"/>
              </a:rPr>
              <a:t>She can jump.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35842" name="Picture 2" descr="http://cdn.lipstiq.com/wp-content/uploads/2012/11/jumping-woma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07635" cy="525234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 can jump.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ITC Avant Garde Gothic" pitchFamily="34" charset="0"/>
              </a:rPr>
              <a:t>A dolphin can jump.</a:t>
            </a:r>
            <a:endParaRPr lang="ru-RU" sz="5400" dirty="0"/>
          </a:p>
        </p:txBody>
      </p:sp>
      <p:pic>
        <p:nvPicPr>
          <p:cNvPr id="24580" name="Picture 4" descr="http://4.bp.blogspot.com/-b7WI2sYGN1s/T16scWnF5jI/AAAAAAAAAPI/RNPjiVko7Dg/s1600/Animal_20110302_Jumping-Dolp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808340" cy="5168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rwstal.com/wp-content/uploads/2010/09/jumping-f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817089" cy="51845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 frog can jump.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ets.onas.ru/wow_jumping_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986821" cy="52292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 dog can jump.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sh Jumping out of Bowl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57639" cy="511256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 fish can jump.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  Animals Nannies Jumping">
            <a:hlinkClick r:id="rId2" tooltip="  Animals Nannies Jumpi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957275" cy="530120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 kangaroo can jump.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-YY21VfsD5Vo/UIAkA_fcPkI/AAAAAAAAALU/Bqi4E-f-258/s1600/Estafet+Ru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377513" cy="486916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 can run.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ews.sciencemag.org/sciencenow/assets_c/2010/02/200881231-thumb-autox600-1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3228975" cy="484822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 can run.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italiy-sokol.com/wp-content/uploads/imagecache/2012/04/running-horse-3x2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50038" cy="483336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 horse can run.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TC Avant Garde Gothic" pitchFamily="34" charset="0"/>
              </a:rPr>
              <a:t>He can fly.</a:t>
            </a:r>
            <a:r>
              <a:rPr lang="en-US" sz="6600" b="1" dirty="0" smtClean="0">
                <a:latin typeface="ITC Avant Garde Gothic" pitchFamily="34" charset="0"/>
              </a:rPr>
              <a:t>.</a:t>
            </a:r>
            <a:endParaRPr lang="ru-RU" sz="6600" b="1" dirty="0"/>
          </a:p>
        </p:txBody>
      </p:sp>
      <p:pic>
        <p:nvPicPr>
          <p:cNvPr id="1026" name="Picture 2" descr="http://us.123rf.com/400wm/400/400/vectomart/vectomart1112/vectomart111200032/11376708-illustration-of-superhero-wearing-cape-flying-in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10078" cy="507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oolanimalworld.com/wp-content/uploads/2012/07/Running-jumping-dynamic-and-lovely-dog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36632" cy="513120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 dog can run.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are Ru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094622" cy="515719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 rabbit can run.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strich Running 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33452" cy="497508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 bird can run.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.telegraph.co.uk/multimedia/archive/02422/strictly081212_242248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46804" cy="508518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They can dance.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ottawalife.com/wp-content/uploads/2012/05/d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732134" cy="537321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 can dance.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nster-munch.com/images/DancingAnimal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031977" cy="439248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They can dance.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E FLAMINGO pictur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1067"/>
            <a:ext cx="4158493" cy="551693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 can dance.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illustrationsof.com/royalty-free-singing-clipart-illustration-104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962128" cy="521023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 can sing.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picturesof.net/_images_300/Two_Children_Singing_Loudly_Royalty_Free_Clipart_Picture_090517-144734-778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105747" cy="549005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They can sing.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99.beon.ru/interesting-things.ru/wordpress/wp-content/uploads/2011/02/singing-bird-thailand-khano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275004" cy="508518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 can sing.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TC Avant Garde Gothic" pitchFamily="34" charset="0"/>
              </a:rPr>
              <a:t>She can fly.</a:t>
            </a:r>
            <a:endParaRPr lang="ru-RU" sz="6600" b="1" dirty="0"/>
          </a:p>
        </p:txBody>
      </p:sp>
      <p:pic>
        <p:nvPicPr>
          <p:cNvPr id="21506" name="Picture 2" descr="http://www.quitecurious.com/wp-content/gallery/flying-photo/fly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88832" cy="499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ntegrationtraining.co.uk/blog/wp-content/uploads/2012/05/mountain-climb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762" y="1268760"/>
            <a:ext cx="4326445" cy="558924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 can climb.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4.bp.blogspot.com/_F07iqvPbMZY/SkIxmHkj48I/AAAAAAAAEUE/3YDg_Ulgihg/s400/the+climbing+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482408" cy="499450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They can climb a tree.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sphotos-a.xx.fbcdn.net/hphotos-snc7/s480x480/417362_395870027094527_97627475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20272" cy="526520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They can climb a tree too!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deviantart.com/download/194319591/monkey_climbing_by_glennyw-d37oxy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96164" cy="482082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chimp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can climb.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ITC Avant Garde Gothic" pitchFamily="34" charset="0"/>
              </a:rPr>
              <a:t>I can…</a:t>
            </a:r>
          </a:p>
          <a:p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TC Avant Garde Gothic" pitchFamily="34" charset="0"/>
              </a:rPr>
              <a:t>My mum can…</a:t>
            </a:r>
          </a:p>
          <a:p>
            <a:r>
              <a:rPr lang="en-US" sz="4000" b="1" dirty="0" smtClean="0">
                <a:solidFill>
                  <a:srgbClr val="FF66FF"/>
                </a:solidFill>
                <a:latin typeface="ITC Avant Garde Gothic" pitchFamily="34" charset="0"/>
              </a:rPr>
              <a:t>My dad can…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ITC Avant Garde Gothic" pitchFamily="34" charset="0"/>
              </a:rPr>
              <a:t>My granny can…</a:t>
            </a:r>
          </a:p>
          <a:p>
            <a:r>
              <a:rPr lang="en-US" sz="4000" b="1" dirty="0" smtClean="0">
                <a:solidFill>
                  <a:srgbClr val="92D050"/>
                </a:solidFill>
                <a:latin typeface="ITC Avant Garde Gothic" pitchFamily="34" charset="0"/>
              </a:rPr>
              <a:t>My grandpa can…</a:t>
            </a:r>
          </a:p>
          <a:p>
            <a:r>
              <a:rPr lang="en-US" sz="4000" b="1" dirty="0" smtClean="0">
                <a:solidFill>
                  <a:srgbClr val="00FFFF"/>
                </a:solidFill>
                <a:latin typeface="ITC Avant Garde Gothic" pitchFamily="34" charset="0"/>
              </a:rPr>
              <a:t>My brother/sister can…</a:t>
            </a:r>
          </a:p>
          <a:p>
            <a:r>
              <a:rPr lang="en-US" sz="4000" b="1" dirty="0" smtClean="0">
                <a:solidFill>
                  <a:srgbClr val="CCCCFF"/>
                </a:solidFill>
                <a:latin typeface="ITC Avant Garde Gothic" pitchFamily="34" charset="0"/>
              </a:rPr>
              <a:t>My dog/cat can…</a:t>
            </a:r>
            <a:endParaRPr lang="ru-RU" sz="4000" b="1" dirty="0">
              <a:solidFill>
                <a:srgbClr val="CCCCFF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Закончи предложения: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TC Avant Garde Gothic" pitchFamily="34" charset="0"/>
              </a:rPr>
              <a:t>A bird can fly.</a:t>
            </a:r>
            <a:endParaRPr lang="ru-RU" sz="6600" b="1" dirty="0"/>
          </a:p>
        </p:txBody>
      </p:sp>
      <p:pic>
        <p:nvPicPr>
          <p:cNvPr id="23554" name="Picture 2" descr="Flying Duck">
            <a:hlinkClick r:id="rId2" tooltip="Flying Duck 1920x1200 скачать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566248" cy="472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TC Avant Garde Gothic" pitchFamily="34" charset="0"/>
              </a:rPr>
              <a:t>It can fly.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://us.123rf.com/400wm/400/400/vladru/vladru1105/vladru110500006/9572306-flying-airplane-in-the-sky--done-in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6252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TC Avant Garde Gothic" pitchFamily="34" charset="0"/>
              </a:rPr>
              <a:t>He can swim.</a:t>
            </a:r>
            <a:endParaRPr lang="ru-RU" sz="6600" b="1" dirty="0"/>
          </a:p>
        </p:txBody>
      </p:sp>
      <p:pic>
        <p:nvPicPr>
          <p:cNvPr id="20482" name="Picture 2" descr="http://cdn2-b.examiner.com/sites/default/files/styles/image_content_width/hash/6c/03/6c03bcac2d2cffbf00e3c372d75958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5328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ITC Avant Garde Gothic" pitchFamily="34" charset="0"/>
              </a:rPr>
              <a:t>A dolphin can swim.</a:t>
            </a:r>
            <a:endParaRPr lang="ru-RU" sz="6000" dirty="0"/>
          </a:p>
        </p:txBody>
      </p:sp>
      <p:pic>
        <p:nvPicPr>
          <p:cNvPr id="19458" name="Picture 2" descr="http://web-images.chacha.com/images/Gallery/4771/which-animals-display-homosexual-behavior-859312128-sep-26-2012-1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443192" cy="496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ITC Avant Garde Gothic" pitchFamily="34" charset="0"/>
              </a:rPr>
              <a:t>A fish can swim.</a:t>
            </a:r>
            <a:endParaRPr lang="ru-RU" sz="6600" dirty="0"/>
          </a:p>
        </p:txBody>
      </p:sp>
      <p:pic>
        <p:nvPicPr>
          <p:cNvPr id="25604" name="Picture 4" descr="http://images.paraorkut.com/img/wallpapers/1024x768/c/colorful_fish-2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104112" cy="5328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ITC Avant Garde Gothic" pitchFamily="34" charset="0"/>
              </a:rPr>
              <a:t>A bird can swim.</a:t>
            </a:r>
            <a:endParaRPr lang="ru-RU" sz="6000" dirty="0"/>
          </a:p>
        </p:txBody>
      </p:sp>
      <p:pic>
        <p:nvPicPr>
          <p:cNvPr id="18434" name="Picture 2" descr="http://www.public-domain-photos.com/free-stock-photos-3-big/animals/swimming-mall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344816" cy="524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187</Words>
  <Application>Microsoft Office PowerPoint</Application>
  <PresentationFormat>Экран (4:3)</PresentationFormat>
  <Paragraphs>42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What can they do?</vt:lpstr>
      <vt:lpstr>He can fly..</vt:lpstr>
      <vt:lpstr>She can fly.</vt:lpstr>
      <vt:lpstr>A bird can fly.</vt:lpstr>
      <vt:lpstr>It can fly.</vt:lpstr>
      <vt:lpstr>He can swim.</vt:lpstr>
      <vt:lpstr>A dolphin can swim.</vt:lpstr>
      <vt:lpstr>A fish can swim.</vt:lpstr>
      <vt:lpstr>A bird can swim.</vt:lpstr>
      <vt:lpstr>Слайд 10</vt:lpstr>
      <vt:lpstr>She can jump.</vt:lpstr>
      <vt:lpstr>A dolphin can jump.</vt:lpstr>
      <vt:lpstr>Слайд 13</vt:lpstr>
      <vt:lpstr>Слайд 14</vt:lpstr>
      <vt:lpstr>Слайд 15</vt:lpstr>
      <vt:lpstr>Слайд 16</vt:lpstr>
      <vt:lpstr>She can run.</vt:lpstr>
      <vt:lpstr>He can run.</vt:lpstr>
      <vt:lpstr>A horse can run.</vt:lpstr>
      <vt:lpstr>A dog can run.</vt:lpstr>
      <vt:lpstr>A rabbit can run.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Закончи предложения:</vt:lpstr>
    </vt:vector>
  </TitlesOfParts>
  <Company>Space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21</cp:revision>
  <dcterms:created xsi:type="dcterms:W3CDTF">2013-02-04T15:32:36Z</dcterms:created>
  <dcterms:modified xsi:type="dcterms:W3CDTF">2013-02-06T18:20:05Z</dcterms:modified>
</cp:coreProperties>
</file>