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rawing7.xml" ContentType="application/vnd.ms-office.drawingml.diagramDrawing+xml"/>
  <Override PartName="/ppt/diagrams/quickStyle8.xml" ContentType="application/vnd.openxmlformats-officedocument.drawingml.diagram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3" r:id="rId4"/>
    <p:sldId id="262" r:id="rId5"/>
    <p:sldId id="264" r:id="rId6"/>
    <p:sldId id="257" r:id="rId7"/>
    <p:sldId id="258" r:id="rId8"/>
    <p:sldId id="259" r:id="rId9"/>
    <p:sldId id="260" r:id="rId10"/>
    <p:sldId id="265" r:id="rId11"/>
    <p:sldId id="269" r:id="rId12"/>
    <p:sldId id="266" r:id="rId13"/>
    <p:sldId id="270" r:id="rId14"/>
    <p:sldId id="267" r:id="rId15"/>
    <p:sldId id="271" r:id="rId16"/>
    <p:sldId id="268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F0A9DCD-A0E1-40DC-B6FF-0061AAF53450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F6FAD1A-3007-4D50-B0A5-58B08DA68025}">
      <dgm:prSet phldrT="[Текст]" custT="1"/>
      <dgm:spPr/>
      <dgm:t>
        <a:bodyPr/>
        <a:lstStyle/>
        <a:p>
          <a:r>
            <a:rPr lang="en-US" sz="3600" dirty="0" smtClean="0">
              <a:solidFill>
                <a:srgbClr val="FF0000"/>
              </a:solidFill>
            </a:rPr>
            <a:t>look</a:t>
          </a:r>
          <a:endParaRPr lang="ru-RU" sz="3600" dirty="0">
            <a:solidFill>
              <a:srgbClr val="FF0000"/>
            </a:solidFill>
          </a:endParaRPr>
        </a:p>
      </dgm:t>
    </dgm:pt>
    <dgm:pt modelId="{0691039F-BE40-45E4-B315-CB8064A2A6E7}" type="parTrans" cxnId="{8F82D3CC-03F1-4D09-9E5E-B58D8281DA1F}">
      <dgm:prSet/>
      <dgm:spPr/>
      <dgm:t>
        <a:bodyPr/>
        <a:lstStyle/>
        <a:p>
          <a:endParaRPr lang="ru-RU"/>
        </a:p>
      </dgm:t>
    </dgm:pt>
    <dgm:pt modelId="{3FAA0A52-2A56-4D49-AFDC-EC01B41241E9}" type="sibTrans" cxnId="{8F82D3CC-03F1-4D09-9E5E-B58D8281DA1F}">
      <dgm:prSet/>
      <dgm:spPr/>
      <dgm:t>
        <a:bodyPr/>
        <a:lstStyle/>
        <a:p>
          <a:endParaRPr lang="ru-RU"/>
        </a:p>
      </dgm:t>
    </dgm:pt>
    <dgm:pt modelId="{5DBBFC03-BC0E-4AD9-8741-145F25CD4796}">
      <dgm:prSet phldrT="[Текст]" custT="1"/>
      <dgm:spPr/>
      <dgm:t>
        <a:bodyPr/>
        <a:lstStyle/>
        <a:p>
          <a:r>
            <a:rPr lang="en-US" sz="3200" dirty="0" smtClean="0"/>
            <a:t>Up</a:t>
          </a:r>
        </a:p>
        <a:p>
          <a:r>
            <a:rPr lang="en-US" sz="1700" dirty="0" smtClean="0"/>
            <a:t>(find </a:t>
          </a:r>
          <a:r>
            <a:rPr lang="en-US" sz="1700" dirty="0" err="1" smtClean="0"/>
            <a:t>sth</a:t>
          </a:r>
          <a:r>
            <a:rPr lang="en-US" sz="1700" dirty="0" smtClean="0"/>
            <a:t> in a list)</a:t>
          </a:r>
          <a:endParaRPr lang="ru-RU" sz="1700" dirty="0"/>
        </a:p>
      </dgm:t>
    </dgm:pt>
    <dgm:pt modelId="{81E35EA6-03CA-443E-9788-AF3EF9639A85}" type="parTrans" cxnId="{B48C3BF0-D287-484A-9B91-187648FF328A}">
      <dgm:prSet/>
      <dgm:spPr/>
      <dgm:t>
        <a:bodyPr/>
        <a:lstStyle/>
        <a:p>
          <a:endParaRPr lang="ru-RU"/>
        </a:p>
      </dgm:t>
    </dgm:pt>
    <dgm:pt modelId="{D6FE0D5A-7A64-43C3-8799-1BDA5BC32E57}" type="sibTrans" cxnId="{B48C3BF0-D287-484A-9B91-187648FF328A}">
      <dgm:prSet/>
      <dgm:spPr/>
      <dgm:t>
        <a:bodyPr/>
        <a:lstStyle/>
        <a:p>
          <a:endParaRPr lang="ru-RU"/>
        </a:p>
      </dgm:t>
    </dgm:pt>
    <dgm:pt modelId="{4A4ED172-F58C-4CB2-9F6D-0773E069F984}">
      <dgm:prSet phldrT="[Текст]" custT="1"/>
      <dgm:spPr/>
      <dgm:t>
        <a:bodyPr/>
        <a:lstStyle/>
        <a:p>
          <a:r>
            <a:rPr lang="en-US" sz="3200" dirty="0" smtClean="0"/>
            <a:t>After</a:t>
          </a:r>
        </a:p>
        <a:p>
          <a:r>
            <a:rPr lang="en-US" sz="1900" dirty="0" smtClean="0"/>
            <a:t>(take care of)</a:t>
          </a:r>
          <a:endParaRPr lang="ru-RU" sz="1900" dirty="0"/>
        </a:p>
      </dgm:t>
    </dgm:pt>
    <dgm:pt modelId="{D706692A-C313-420C-8F8F-ACA49C9980C4}" type="parTrans" cxnId="{6E92AD90-8181-4D1A-BFA4-1A57D9B7C82F}">
      <dgm:prSet/>
      <dgm:spPr/>
      <dgm:t>
        <a:bodyPr/>
        <a:lstStyle/>
        <a:p>
          <a:endParaRPr lang="ru-RU"/>
        </a:p>
      </dgm:t>
    </dgm:pt>
    <dgm:pt modelId="{E4FBA024-9BF5-4ABF-A06E-3E65D99D8565}" type="sibTrans" cxnId="{6E92AD90-8181-4D1A-BFA4-1A57D9B7C82F}">
      <dgm:prSet/>
      <dgm:spPr/>
      <dgm:t>
        <a:bodyPr/>
        <a:lstStyle/>
        <a:p>
          <a:endParaRPr lang="ru-RU"/>
        </a:p>
      </dgm:t>
    </dgm:pt>
    <dgm:pt modelId="{8189C619-29BD-4839-ABB5-3E775222E9B2}">
      <dgm:prSet phldrT="[Текст]" custT="1"/>
      <dgm:spPr/>
      <dgm:t>
        <a:bodyPr/>
        <a:lstStyle/>
        <a:p>
          <a:r>
            <a:rPr lang="en-US" sz="3200" dirty="0" smtClean="0"/>
            <a:t>Out for</a:t>
          </a:r>
        </a:p>
        <a:p>
          <a:r>
            <a:rPr lang="en-US" sz="1700" dirty="0" smtClean="0"/>
            <a:t>(be careful)</a:t>
          </a:r>
          <a:endParaRPr lang="ru-RU" sz="1700" dirty="0"/>
        </a:p>
      </dgm:t>
    </dgm:pt>
    <dgm:pt modelId="{185D727F-D6C6-491D-A9F8-FEFFDBE4D777}" type="parTrans" cxnId="{76D361CF-62EB-459A-8461-7F0FAC7F9D68}">
      <dgm:prSet/>
      <dgm:spPr/>
      <dgm:t>
        <a:bodyPr/>
        <a:lstStyle/>
        <a:p>
          <a:endParaRPr lang="ru-RU"/>
        </a:p>
      </dgm:t>
    </dgm:pt>
    <dgm:pt modelId="{CA009C3E-AEB5-49CF-9E51-D69E34ABB119}" type="sibTrans" cxnId="{76D361CF-62EB-459A-8461-7F0FAC7F9D68}">
      <dgm:prSet/>
      <dgm:spPr/>
      <dgm:t>
        <a:bodyPr/>
        <a:lstStyle/>
        <a:p>
          <a:endParaRPr lang="ru-RU"/>
        </a:p>
      </dgm:t>
    </dgm:pt>
    <dgm:pt modelId="{3C17B16F-58CA-4854-A63B-5E27399258F6}">
      <dgm:prSet phldrT="[Текст]" custT="1"/>
      <dgm:spPr/>
      <dgm:t>
        <a:bodyPr/>
        <a:lstStyle/>
        <a:p>
          <a:r>
            <a:rPr lang="en-US" sz="3200" dirty="0" smtClean="0"/>
            <a:t>Down on</a:t>
          </a:r>
        </a:p>
        <a:p>
          <a:r>
            <a:rPr lang="en-US" sz="1700" dirty="0" smtClean="0"/>
            <a:t>(think </a:t>
          </a:r>
          <a:r>
            <a:rPr lang="en-US" sz="1700" dirty="0" err="1" smtClean="0"/>
            <a:t>smb</a:t>
          </a:r>
          <a:r>
            <a:rPr lang="en-US" sz="1700" dirty="0" smtClean="0"/>
            <a:t> is not good enough)</a:t>
          </a:r>
          <a:endParaRPr lang="ru-RU" sz="1700" dirty="0"/>
        </a:p>
      </dgm:t>
    </dgm:pt>
    <dgm:pt modelId="{EF47B4BA-CEF9-46B6-A394-90283BE8AD76}" type="parTrans" cxnId="{5C76E93F-AACA-437C-A5D9-ADE107F18C7D}">
      <dgm:prSet/>
      <dgm:spPr/>
      <dgm:t>
        <a:bodyPr/>
        <a:lstStyle/>
        <a:p>
          <a:endParaRPr lang="ru-RU"/>
        </a:p>
      </dgm:t>
    </dgm:pt>
    <dgm:pt modelId="{63CEED2D-B24F-435D-8069-A130535D6E95}" type="sibTrans" cxnId="{5C76E93F-AACA-437C-A5D9-ADE107F18C7D}">
      <dgm:prSet/>
      <dgm:spPr/>
      <dgm:t>
        <a:bodyPr/>
        <a:lstStyle/>
        <a:p>
          <a:endParaRPr lang="ru-RU"/>
        </a:p>
      </dgm:t>
    </dgm:pt>
    <dgm:pt modelId="{25070596-8699-46D4-82E5-84C9135D23CF}">
      <dgm:prSet phldrT="[Текст]" custScaleX="134603"/>
      <dgm:spPr/>
      <dgm:t>
        <a:bodyPr/>
        <a:lstStyle/>
        <a:p>
          <a:endParaRPr lang="ru-RU"/>
        </a:p>
      </dgm:t>
    </dgm:pt>
    <dgm:pt modelId="{A4FA360B-A076-48ED-82B6-2F9981D4D4CA}" type="parTrans" cxnId="{04F5DAAB-C722-496A-BEF6-5E0382F7243A}">
      <dgm:prSet/>
      <dgm:spPr/>
      <dgm:t>
        <a:bodyPr/>
        <a:lstStyle/>
        <a:p>
          <a:endParaRPr lang="ru-RU"/>
        </a:p>
      </dgm:t>
    </dgm:pt>
    <dgm:pt modelId="{9189FD84-A7C2-4B3D-8498-866C6B5DE01F}" type="sibTrans" cxnId="{04F5DAAB-C722-496A-BEF6-5E0382F7243A}">
      <dgm:prSet/>
      <dgm:spPr/>
      <dgm:t>
        <a:bodyPr/>
        <a:lstStyle/>
        <a:p>
          <a:endParaRPr lang="ru-RU"/>
        </a:p>
      </dgm:t>
    </dgm:pt>
    <dgm:pt modelId="{FA9F0092-07D1-43A5-A68C-D11779209041}">
      <dgm:prSet phldrT="[Текст]" custScaleX="134603"/>
      <dgm:spPr/>
      <dgm:t>
        <a:bodyPr/>
        <a:lstStyle/>
        <a:p>
          <a:endParaRPr lang="ru-RU"/>
        </a:p>
      </dgm:t>
    </dgm:pt>
    <dgm:pt modelId="{2332E72D-D03A-4FA1-800D-9801F8D7AFA6}" type="parTrans" cxnId="{FC89E10A-0EE9-4ABF-A126-05CEE4C2DA0F}">
      <dgm:prSet/>
      <dgm:spPr/>
      <dgm:t>
        <a:bodyPr/>
        <a:lstStyle/>
        <a:p>
          <a:endParaRPr lang="ru-RU"/>
        </a:p>
      </dgm:t>
    </dgm:pt>
    <dgm:pt modelId="{302F0470-906B-4E08-A10C-50F056D5B29F}" type="sibTrans" cxnId="{FC89E10A-0EE9-4ABF-A126-05CEE4C2DA0F}">
      <dgm:prSet/>
      <dgm:spPr/>
      <dgm:t>
        <a:bodyPr/>
        <a:lstStyle/>
        <a:p>
          <a:endParaRPr lang="ru-RU"/>
        </a:p>
      </dgm:t>
    </dgm:pt>
    <dgm:pt modelId="{1E7589AE-D513-43D9-BFBF-4B4A7BAE509C}">
      <dgm:prSet phldrT="[Текст]" custScaleX="134603"/>
      <dgm:spPr/>
      <dgm:t>
        <a:bodyPr/>
        <a:lstStyle/>
        <a:p>
          <a:endParaRPr lang="ru-RU"/>
        </a:p>
      </dgm:t>
    </dgm:pt>
    <dgm:pt modelId="{31BACC05-0FA9-4C7F-BA87-2F1F23C5DA91}" type="parTrans" cxnId="{AD9A9BD9-4AC9-4A19-85F7-875264BEA86C}">
      <dgm:prSet/>
      <dgm:spPr/>
      <dgm:t>
        <a:bodyPr/>
        <a:lstStyle/>
        <a:p>
          <a:endParaRPr lang="ru-RU"/>
        </a:p>
      </dgm:t>
    </dgm:pt>
    <dgm:pt modelId="{ED35DD23-E4BF-498E-91E6-B400DD24E865}" type="sibTrans" cxnId="{AD9A9BD9-4AC9-4A19-85F7-875264BEA86C}">
      <dgm:prSet/>
      <dgm:spPr/>
      <dgm:t>
        <a:bodyPr/>
        <a:lstStyle/>
        <a:p>
          <a:endParaRPr lang="ru-RU"/>
        </a:p>
      </dgm:t>
    </dgm:pt>
    <dgm:pt modelId="{CA266A93-5280-4DF4-BC8A-7BFC88FC41FC}">
      <dgm:prSet phldrT="[Текст]" custScaleX="134603"/>
      <dgm:spPr/>
      <dgm:t>
        <a:bodyPr/>
        <a:lstStyle/>
        <a:p>
          <a:endParaRPr lang="ru-RU"/>
        </a:p>
      </dgm:t>
    </dgm:pt>
    <dgm:pt modelId="{6A69FE76-4FF9-46D7-907C-AF26C05119C7}" type="parTrans" cxnId="{63B22F6E-C0A1-44FE-BABD-F178F3883C1F}">
      <dgm:prSet/>
      <dgm:spPr/>
      <dgm:t>
        <a:bodyPr/>
        <a:lstStyle/>
        <a:p>
          <a:endParaRPr lang="ru-RU"/>
        </a:p>
      </dgm:t>
    </dgm:pt>
    <dgm:pt modelId="{FAB3EC06-1444-4510-BBC9-3A59155ADF1A}" type="sibTrans" cxnId="{63B22F6E-C0A1-44FE-BABD-F178F3883C1F}">
      <dgm:prSet/>
      <dgm:spPr/>
      <dgm:t>
        <a:bodyPr/>
        <a:lstStyle/>
        <a:p>
          <a:endParaRPr lang="ru-RU"/>
        </a:p>
      </dgm:t>
    </dgm:pt>
    <dgm:pt modelId="{48CCFB89-3372-4A85-A4D8-60C60E8B4B7D}">
      <dgm:prSet phldrT="[Текст]" custScaleX="134603"/>
      <dgm:spPr/>
      <dgm:t>
        <a:bodyPr/>
        <a:lstStyle/>
        <a:p>
          <a:endParaRPr lang="ru-RU"/>
        </a:p>
      </dgm:t>
    </dgm:pt>
    <dgm:pt modelId="{7F732489-8DB2-4A1F-845D-CBD0522BC513}" type="parTrans" cxnId="{B320C756-F5E7-4D92-AFF6-A2ECC19D578B}">
      <dgm:prSet/>
      <dgm:spPr/>
      <dgm:t>
        <a:bodyPr/>
        <a:lstStyle/>
        <a:p>
          <a:endParaRPr lang="ru-RU"/>
        </a:p>
      </dgm:t>
    </dgm:pt>
    <dgm:pt modelId="{F35EA266-1ED4-4949-9635-E2FCE952C4B6}" type="sibTrans" cxnId="{B320C756-F5E7-4D92-AFF6-A2ECC19D578B}">
      <dgm:prSet/>
      <dgm:spPr/>
      <dgm:t>
        <a:bodyPr/>
        <a:lstStyle/>
        <a:p>
          <a:endParaRPr lang="ru-RU"/>
        </a:p>
      </dgm:t>
    </dgm:pt>
    <dgm:pt modelId="{0D838923-81ED-4097-A7A7-BBB97058255E}">
      <dgm:prSet phldrT="[Текст]" custScaleX="146397"/>
      <dgm:spPr/>
      <dgm:t>
        <a:bodyPr/>
        <a:lstStyle/>
        <a:p>
          <a:endParaRPr lang="ru-RU"/>
        </a:p>
      </dgm:t>
    </dgm:pt>
    <dgm:pt modelId="{0DD31BE6-3E5C-494E-AE49-2B20E8837906}" type="parTrans" cxnId="{8F3F7309-B9AB-4442-BE8A-7D0A524F3479}">
      <dgm:prSet/>
      <dgm:spPr/>
      <dgm:t>
        <a:bodyPr/>
        <a:lstStyle/>
        <a:p>
          <a:endParaRPr lang="ru-RU"/>
        </a:p>
      </dgm:t>
    </dgm:pt>
    <dgm:pt modelId="{7A7E5902-2BBB-47F1-B976-6E397F345F3A}" type="sibTrans" cxnId="{8F3F7309-B9AB-4442-BE8A-7D0A524F3479}">
      <dgm:prSet/>
      <dgm:spPr/>
      <dgm:t>
        <a:bodyPr/>
        <a:lstStyle/>
        <a:p>
          <a:endParaRPr lang="ru-RU"/>
        </a:p>
      </dgm:t>
    </dgm:pt>
    <dgm:pt modelId="{5DC6EE0C-5C46-436C-8233-43C4C98FEB3D}" type="pres">
      <dgm:prSet presAssocID="{FF0A9DCD-A0E1-40DC-B6FF-0061AAF53450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4A5A279-9B39-4673-82D8-6AEB3AEB3E4D}" type="pres">
      <dgm:prSet presAssocID="{1F6FAD1A-3007-4D50-B0A5-58B08DA68025}" presName="centerShape" presStyleLbl="node0" presStyleIdx="0" presStyleCnt="1"/>
      <dgm:spPr/>
      <dgm:t>
        <a:bodyPr/>
        <a:lstStyle/>
        <a:p>
          <a:endParaRPr lang="ru-RU"/>
        </a:p>
      </dgm:t>
    </dgm:pt>
    <dgm:pt modelId="{F7E68E94-C8A7-439C-9FEB-3E4DF19D926C}" type="pres">
      <dgm:prSet presAssocID="{81E35EA6-03CA-443E-9788-AF3EF9639A85}" presName="parTrans" presStyleLbl="sibTrans2D1" presStyleIdx="0" presStyleCnt="4"/>
      <dgm:spPr/>
      <dgm:t>
        <a:bodyPr/>
        <a:lstStyle/>
        <a:p>
          <a:endParaRPr lang="ru-RU"/>
        </a:p>
      </dgm:t>
    </dgm:pt>
    <dgm:pt modelId="{2B640BD8-1491-44D7-A839-54794796EE98}" type="pres">
      <dgm:prSet presAssocID="{81E35EA6-03CA-443E-9788-AF3EF9639A85}" presName="connectorText" presStyleLbl="sibTrans2D1" presStyleIdx="0" presStyleCnt="4"/>
      <dgm:spPr/>
      <dgm:t>
        <a:bodyPr/>
        <a:lstStyle/>
        <a:p>
          <a:endParaRPr lang="ru-RU"/>
        </a:p>
      </dgm:t>
    </dgm:pt>
    <dgm:pt modelId="{1954C389-9D6E-4191-9DDD-53FAB67E1029}" type="pres">
      <dgm:prSet presAssocID="{5DBBFC03-BC0E-4AD9-8741-145F25CD4796}" presName="node" presStyleLbl="node1" presStyleIdx="0" presStyleCnt="4" custScaleX="1463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2F3544-45BE-421D-A404-6A527CEC6DC0}" type="pres">
      <dgm:prSet presAssocID="{D706692A-C313-420C-8F8F-ACA49C9980C4}" presName="parTrans" presStyleLbl="sibTrans2D1" presStyleIdx="1" presStyleCnt="4"/>
      <dgm:spPr/>
      <dgm:t>
        <a:bodyPr/>
        <a:lstStyle/>
        <a:p>
          <a:endParaRPr lang="ru-RU"/>
        </a:p>
      </dgm:t>
    </dgm:pt>
    <dgm:pt modelId="{69C57A89-BA89-4E32-95C9-E0EC076F763A}" type="pres">
      <dgm:prSet presAssocID="{D706692A-C313-420C-8F8F-ACA49C9980C4}" presName="connectorText" presStyleLbl="sibTrans2D1" presStyleIdx="1" presStyleCnt="4"/>
      <dgm:spPr/>
      <dgm:t>
        <a:bodyPr/>
        <a:lstStyle/>
        <a:p>
          <a:endParaRPr lang="ru-RU"/>
        </a:p>
      </dgm:t>
    </dgm:pt>
    <dgm:pt modelId="{5557738E-9C4F-40E5-809A-7086E39D80B5}" type="pres">
      <dgm:prSet presAssocID="{4A4ED172-F58C-4CB2-9F6D-0773E069F984}" presName="node" presStyleLbl="node1" presStyleIdx="1" presStyleCnt="4" custScaleX="134603" custRadScaleRad="92015" custRadScaleInc="6823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EB18DE-C9FA-4925-B13E-E7947ACA8C53}" type="pres">
      <dgm:prSet presAssocID="{185D727F-D6C6-491D-A9F8-FEFFDBE4D777}" presName="parTrans" presStyleLbl="sibTrans2D1" presStyleIdx="2" presStyleCnt="4"/>
      <dgm:spPr/>
      <dgm:t>
        <a:bodyPr/>
        <a:lstStyle/>
        <a:p>
          <a:endParaRPr lang="ru-RU"/>
        </a:p>
      </dgm:t>
    </dgm:pt>
    <dgm:pt modelId="{AE10DE10-CAE6-40E7-A95E-C2497B8BA8A2}" type="pres">
      <dgm:prSet presAssocID="{185D727F-D6C6-491D-A9F8-FEFFDBE4D777}" presName="connectorText" presStyleLbl="sibTrans2D1" presStyleIdx="2" presStyleCnt="4"/>
      <dgm:spPr/>
      <dgm:t>
        <a:bodyPr/>
        <a:lstStyle/>
        <a:p>
          <a:endParaRPr lang="ru-RU"/>
        </a:p>
      </dgm:t>
    </dgm:pt>
    <dgm:pt modelId="{A766B1CF-E5E0-4F61-9C7D-BA9D3451F404}" type="pres">
      <dgm:prSet presAssocID="{8189C619-29BD-4839-ABB5-3E775222E9B2}" presName="node" presStyleLbl="node1" presStyleIdx="2" presStyleCnt="4" custScaleX="121948" custRadScaleRad="94714" custRadScaleInc="3347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46787D-1883-4E5B-9EE6-4EDC54B77284}" type="pres">
      <dgm:prSet presAssocID="{EF47B4BA-CEF9-46B6-A394-90283BE8AD76}" presName="parTrans" presStyleLbl="sibTrans2D1" presStyleIdx="3" presStyleCnt="4"/>
      <dgm:spPr/>
      <dgm:t>
        <a:bodyPr/>
        <a:lstStyle/>
        <a:p>
          <a:endParaRPr lang="ru-RU"/>
        </a:p>
      </dgm:t>
    </dgm:pt>
    <dgm:pt modelId="{16B8E8D6-D807-4CE3-A47D-6D3A983B9DAA}" type="pres">
      <dgm:prSet presAssocID="{EF47B4BA-CEF9-46B6-A394-90283BE8AD76}" presName="connectorText" presStyleLbl="sibTrans2D1" presStyleIdx="3" presStyleCnt="4"/>
      <dgm:spPr/>
      <dgm:t>
        <a:bodyPr/>
        <a:lstStyle/>
        <a:p>
          <a:endParaRPr lang="ru-RU"/>
        </a:p>
      </dgm:t>
    </dgm:pt>
    <dgm:pt modelId="{D3045078-900D-499E-9A25-A21329278CFF}" type="pres">
      <dgm:prSet presAssocID="{3C17B16F-58CA-4854-A63B-5E27399258F6}" presName="node" presStyleLbl="node1" presStyleIdx="3" presStyleCnt="4" custScaleX="159896" custScaleY="117882" custRadScaleRad="120559" custRadScaleInc="-21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7C76EEF-C60A-4059-8683-5D3915974240}" type="presOf" srcId="{4A4ED172-F58C-4CB2-9F6D-0773E069F984}" destId="{5557738E-9C4F-40E5-809A-7086E39D80B5}" srcOrd="0" destOrd="0" presId="urn:microsoft.com/office/officeart/2005/8/layout/radial5"/>
    <dgm:cxn modelId="{8A4B66DD-B287-45E8-8D81-665807688ED4}" type="presOf" srcId="{81E35EA6-03CA-443E-9788-AF3EF9639A85}" destId="{2B640BD8-1491-44D7-A839-54794796EE98}" srcOrd="1" destOrd="0" presId="urn:microsoft.com/office/officeart/2005/8/layout/radial5"/>
    <dgm:cxn modelId="{5C76E93F-AACA-437C-A5D9-ADE107F18C7D}" srcId="{1F6FAD1A-3007-4D50-B0A5-58B08DA68025}" destId="{3C17B16F-58CA-4854-A63B-5E27399258F6}" srcOrd="3" destOrd="0" parTransId="{EF47B4BA-CEF9-46B6-A394-90283BE8AD76}" sibTransId="{63CEED2D-B24F-435D-8069-A130535D6E95}"/>
    <dgm:cxn modelId="{8016582B-C980-472D-8B7A-FEF4F6441953}" type="presOf" srcId="{81E35EA6-03CA-443E-9788-AF3EF9639A85}" destId="{F7E68E94-C8A7-439C-9FEB-3E4DF19D926C}" srcOrd="0" destOrd="0" presId="urn:microsoft.com/office/officeart/2005/8/layout/radial5"/>
    <dgm:cxn modelId="{A80E9B97-886A-44B8-98A5-A16A821F2979}" type="presOf" srcId="{8189C619-29BD-4839-ABB5-3E775222E9B2}" destId="{A766B1CF-E5E0-4F61-9C7D-BA9D3451F404}" srcOrd="0" destOrd="0" presId="urn:microsoft.com/office/officeart/2005/8/layout/radial5"/>
    <dgm:cxn modelId="{AD9A9BD9-4AC9-4A19-85F7-875264BEA86C}" srcId="{FF0A9DCD-A0E1-40DC-B6FF-0061AAF53450}" destId="{1E7589AE-D513-43D9-BFBF-4B4A7BAE509C}" srcOrd="3" destOrd="0" parTransId="{31BACC05-0FA9-4C7F-BA87-2F1F23C5DA91}" sibTransId="{ED35DD23-E4BF-498E-91E6-B400DD24E865}"/>
    <dgm:cxn modelId="{B10D80FF-3D18-4989-8E4B-E4C1921A003F}" type="presOf" srcId="{185D727F-D6C6-491D-A9F8-FEFFDBE4D777}" destId="{AE10DE10-CAE6-40E7-A95E-C2497B8BA8A2}" srcOrd="1" destOrd="0" presId="urn:microsoft.com/office/officeart/2005/8/layout/radial5"/>
    <dgm:cxn modelId="{8F82D3CC-03F1-4D09-9E5E-B58D8281DA1F}" srcId="{FF0A9DCD-A0E1-40DC-B6FF-0061AAF53450}" destId="{1F6FAD1A-3007-4D50-B0A5-58B08DA68025}" srcOrd="0" destOrd="0" parTransId="{0691039F-BE40-45E4-B315-CB8064A2A6E7}" sibTransId="{3FAA0A52-2A56-4D49-AFDC-EC01B41241E9}"/>
    <dgm:cxn modelId="{1EF804ED-A71F-4575-BA97-9B0B86219C7C}" type="presOf" srcId="{5DBBFC03-BC0E-4AD9-8741-145F25CD4796}" destId="{1954C389-9D6E-4191-9DDD-53FAB67E1029}" srcOrd="0" destOrd="0" presId="urn:microsoft.com/office/officeart/2005/8/layout/radial5"/>
    <dgm:cxn modelId="{11655783-AB23-472A-908F-0A4DF8F20BEE}" type="presOf" srcId="{D706692A-C313-420C-8F8F-ACA49C9980C4}" destId="{322F3544-45BE-421D-A404-6A527CEC6DC0}" srcOrd="0" destOrd="0" presId="urn:microsoft.com/office/officeart/2005/8/layout/radial5"/>
    <dgm:cxn modelId="{76D361CF-62EB-459A-8461-7F0FAC7F9D68}" srcId="{1F6FAD1A-3007-4D50-B0A5-58B08DA68025}" destId="{8189C619-29BD-4839-ABB5-3E775222E9B2}" srcOrd="2" destOrd="0" parTransId="{185D727F-D6C6-491D-A9F8-FEFFDBE4D777}" sibTransId="{CA009C3E-AEB5-49CF-9E51-D69E34ABB119}"/>
    <dgm:cxn modelId="{04F5DAAB-C722-496A-BEF6-5E0382F7243A}" srcId="{FF0A9DCD-A0E1-40DC-B6FF-0061AAF53450}" destId="{25070596-8699-46D4-82E5-84C9135D23CF}" srcOrd="1" destOrd="0" parTransId="{A4FA360B-A076-48ED-82B6-2F9981D4D4CA}" sibTransId="{9189FD84-A7C2-4B3D-8498-866C6B5DE01F}"/>
    <dgm:cxn modelId="{01D38C36-2BB2-42A3-9FF1-9305B229A9F4}" type="presOf" srcId="{EF47B4BA-CEF9-46B6-A394-90283BE8AD76}" destId="{6F46787D-1883-4E5B-9EE6-4EDC54B77284}" srcOrd="0" destOrd="0" presId="urn:microsoft.com/office/officeart/2005/8/layout/radial5"/>
    <dgm:cxn modelId="{B320C756-F5E7-4D92-AFF6-A2ECC19D578B}" srcId="{FF0A9DCD-A0E1-40DC-B6FF-0061AAF53450}" destId="{48CCFB89-3372-4A85-A4D8-60C60E8B4B7D}" srcOrd="5" destOrd="0" parTransId="{7F732489-8DB2-4A1F-845D-CBD0522BC513}" sibTransId="{F35EA266-1ED4-4949-9635-E2FCE952C4B6}"/>
    <dgm:cxn modelId="{FC89E10A-0EE9-4ABF-A126-05CEE4C2DA0F}" srcId="{FF0A9DCD-A0E1-40DC-B6FF-0061AAF53450}" destId="{FA9F0092-07D1-43A5-A68C-D11779209041}" srcOrd="2" destOrd="0" parTransId="{2332E72D-D03A-4FA1-800D-9801F8D7AFA6}" sibTransId="{302F0470-906B-4E08-A10C-50F056D5B29F}"/>
    <dgm:cxn modelId="{5E12BC08-BEAF-4414-ACC8-CFC1238A5947}" type="presOf" srcId="{3C17B16F-58CA-4854-A63B-5E27399258F6}" destId="{D3045078-900D-499E-9A25-A21329278CFF}" srcOrd="0" destOrd="0" presId="urn:microsoft.com/office/officeart/2005/8/layout/radial5"/>
    <dgm:cxn modelId="{13EBBDF5-1AEC-4D24-8AAB-3AECE370BA10}" type="presOf" srcId="{D706692A-C313-420C-8F8F-ACA49C9980C4}" destId="{69C57A89-BA89-4E32-95C9-E0EC076F763A}" srcOrd="1" destOrd="0" presId="urn:microsoft.com/office/officeart/2005/8/layout/radial5"/>
    <dgm:cxn modelId="{5B707208-BDA9-4191-B2B2-73190A146380}" type="presOf" srcId="{FF0A9DCD-A0E1-40DC-B6FF-0061AAF53450}" destId="{5DC6EE0C-5C46-436C-8233-43C4C98FEB3D}" srcOrd="0" destOrd="0" presId="urn:microsoft.com/office/officeart/2005/8/layout/radial5"/>
    <dgm:cxn modelId="{6E92AD90-8181-4D1A-BFA4-1A57D9B7C82F}" srcId="{1F6FAD1A-3007-4D50-B0A5-58B08DA68025}" destId="{4A4ED172-F58C-4CB2-9F6D-0773E069F984}" srcOrd="1" destOrd="0" parTransId="{D706692A-C313-420C-8F8F-ACA49C9980C4}" sibTransId="{E4FBA024-9BF5-4ABF-A06E-3E65D99D8565}"/>
    <dgm:cxn modelId="{8F3F7309-B9AB-4442-BE8A-7D0A524F3479}" srcId="{FF0A9DCD-A0E1-40DC-B6FF-0061AAF53450}" destId="{0D838923-81ED-4097-A7A7-BBB97058255E}" srcOrd="6" destOrd="0" parTransId="{0DD31BE6-3E5C-494E-AE49-2B20E8837906}" sibTransId="{7A7E5902-2BBB-47F1-B976-6E397F345F3A}"/>
    <dgm:cxn modelId="{F7816AF3-AEFD-48AA-BFD6-4B269AAA9534}" type="presOf" srcId="{185D727F-D6C6-491D-A9F8-FEFFDBE4D777}" destId="{C6EB18DE-C9FA-4925-B13E-E7947ACA8C53}" srcOrd="0" destOrd="0" presId="urn:microsoft.com/office/officeart/2005/8/layout/radial5"/>
    <dgm:cxn modelId="{99093F9E-B6B7-402B-830B-6CB2297593E4}" type="presOf" srcId="{EF47B4BA-CEF9-46B6-A394-90283BE8AD76}" destId="{16B8E8D6-D807-4CE3-A47D-6D3A983B9DAA}" srcOrd="1" destOrd="0" presId="urn:microsoft.com/office/officeart/2005/8/layout/radial5"/>
    <dgm:cxn modelId="{311C0AF9-8C7C-4F1D-97C0-CA948A2E5C5D}" type="presOf" srcId="{1F6FAD1A-3007-4D50-B0A5-58B08DA68025}" destId="{84A5A279-9B39-4673-82D8-6AEB3AEB3E4D}" srcOrd="0" destOrd="0" presId="urn:microsoft.com/office/officeart/2005/8/layout/radial5"/>
    <dgm:cxn modelId="{63B22F6E-C0A1-44FE-BABD-F178F3883C1F}" srcId="{FF0A9DCD-A0E1-40DC-B6FF-0061AAF53450}" destId="{CA266A93-5280-4DF4-BC8A-7BFC88FC41FC}" srcOrd="4" destOrd="0" parTransId="{6A69FE76-4FF9-46D7-907C-AF26C05119C7}" sibTransId="{FAB3EC06-1444-4510-BBC9-3A59155ADF1A}"/>
    <dgm:cxn modelId="{B48C3BF0-D287-484A-9B91-187648FF328A}" srcId="{1F6FAD1A-3007-4D50-B0A5-58B08DA68025}" destId="{5DBBFC03-BC0E-4AD9-8741-145F25CD4796}" srcOrd="0" destOrd="0" parTransId="{81E35EA6-03CA-443E-9788-AF3EF9639A85}" sibTransId="{D6FE0D5A-7A64-43C3-8799-1BDA5BC32E57}"/>
    <dgm:cxn modelId="{6388D630-4EE1-4ADA-A72A-1A41036CF92E}" type="presParOf" srcId="{5DC6EE0C-5C46-436C-8233-43C4C98FEB3D}" destId="{84A5A279-9B39-4673-82D8-6AEB3AEB3E4D}" srcOrd="0" destOrd="0" presId="urn:microsoft.com/office/officeart/2005/8/layout/radial5"/>
    <dgm:cxn modelId="{BB33744B-8693-4C1F-8A18-CE9D38891606}" type="presParOf" srcId="{5DC6EE0C-5C46-436C-8233-43C4C98FEB3D}" destId="{F7E68E94-C8A7-439C-9FEB-3E4DF19D926C}" srcOrd="1" destOrd="0" presId="urn:microsoft.com/office/officeart/2005/8/layout/radial5"/>
    <dgm:cxn modelId="{1653E93D-C487-4F78-B1C9-03B8B9A16330}" type="presParOf" srcId="{F7E68E94-C8A7-439C-9FEB-3E4DF19D926C}" destId="{2B640BD8-1491-44D7-A839-54794796EE98}" srcOrd="0" destOrd="0" presId="urn:microsoft.com/office/officeart/2005/8/layout/radial5"/>
    <dgm:cxn modelId="{2C585003-A3CC-478C-A90A-4B94F3DD8CFE}" type="presParOf" srcId="{5DC6EE0C-5C46-436C-8233-43C4C98FEB3D}" destId="{1954C389-9D6E-4191-9DDD-53FAB67E1029}" srcOrd="2" destOrd="0" presId="urn:microsoft.com/office/officeart/2005/8/layout/radial5"/>
    <dgm:cxn modelId="{0BA025F2-BBAF-44C8-89EA-2961D5414DDF}" type="presParOf" srcId="{5DC6EE0C-5C46-436C-8233-43C4C98FEB3D}" destId="{322F3544-45BE-421D-A404-6A527CEC6DC0}" srcOrd="3" destOrd="0" presId="urn:microsoft.com/office/officeart/2005/8/layout/radial5"/>
    <dgm:cxn modelId="{1E7B460B-A62B-4B4B-AA52-32021E33723E}" type="presParOf" srcId="{322F3544-45BE-421D-A404-6A527CEC6DC0}" destId="{69C57A89-BA89-4E32-95C9-E0EC076F763A}" srcOrd="0" destOrd="0" presId="urn:microsoft.com/office/officeart/2005/8/layout/radial5"/>
    <dgm:cxn modelId="{6A404BBC-ACBA-4CE4-800F-3E4BC0923645}" type="presParOf" srcId="{5DC6EE0C-5C46-436C-8233-43C4C98FEB3D}" destId="{5557738E-9C4F-40E5-809A-7086E39D80B5}" srcOrd="4" destOrd="0" presId="urn:microsoft.com/office/officeart/2005/8/layout/radial5"/>
    <dgm:cxn modelId="{F85354BB-82D3-4C82-B245-CCCF9540F875}" type="presParOf" srcId="{5DC6EE0C-5C46-436C-8233-43C4C98FEB3D}" destId="{C6EB18DE-C9FA-4925-B13E-E7947ACA8C53}" srcOrd="5" destOrd="0" presId="urn:microsoft.com/office/officeart/2005/8/layout/radial5"/>
    <dgm:cxn modelId="{A0C5CE33-A22C-4AFD-9218-9778E82F5789}" type="presParOf" srcId="{C6EB18DE-C9FA-4925-B13E-E7947ACA8C53}" destId="{AE10DE10-CAE6-40E7-A95E-C2497B8BA8A2}" srcOrd="0" destOrd="0" presId="urn:microsoft.com/office/officeart/2005/8/layout/radial5"/>
    <dgm:cxn modelId="{8A3173C0-FB81-4E06-AFF1-4B343174801D}" type="presParOf" srcId="{5DC6EE0C-5C46-436C-8233-43C4C98FEB3D}" destId="{A766B1CF-E5E0-4F61-9C7D-BA9D3451F404}" srcOrd="6" destOrd="0" presId="urn:microsoft.com/office/officeart/2005/8/layout/radial5"/>
    <dgm:cxn modelId="{CC974D18-6193-4461-BCD0-C29D700DD458}" type="presParOf" srcId="{5DC6EE0C-5C46-436C-8233-43C4C98FEB3D}" destId="{6F46787D-1883-4E5B-9EE6-4EDC54B77284}" srcOrd="7" destOrd="0" presId="urn:microsoft.com/office/officeart/2005/8/layout/radial5"/>
    <dgm:cxn modelId="{BB75849B-FDBB-4034-BE65-4179CA95300D}" type="presParOf" srcId="{6F46787D-1883-4E5B-9EE6-4EDC54B77284}" destId="{16B8E8D6-D807-4CE3-A47D-6D3A983B9DAA}" srcOrd="0" destOrd="0" presId="urn:microsoft.com/office/officeart/2005/8/layout/radial5"/>
    <dgm:cxn modelId="{6EC77B74-6A3F-4FE0-94D1-E02106C10A47}" type="presParOf" srcId="{5DC6EE0C-5C46-436C-8233-43C4C98FEB3D}" destId="{D3045078-900D-499E-9A25-A21329278CFF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F0A9DCD-A0E1-40DC-B6FF-0061AAF53450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189C619-29BD-4839-ABB5-3E775222E9B2}">
      <dgm:prSet phldrT="[Текст]" custT="1"/>
      <dgm:spPr/>
      <dgm:t>
        <a:bodyPr/>
        <a:lstStyle/>
        <a:p>
          <a:r>
            <a:rPr lang="en-US" sz="3200" dirty="0" smtClean="0"/>
            <a:t>Over</a:t>
          </a:r>
        </a:p>
        <a:p>
          <a:r>
            <a:rPr lang="en-US" sz="1700" dirty="0" smtClean="0"/>
            <a:t>(gain control of </a:t>
          </a:r>
          <a:r>
            <a:rPr lang="en-US" sz="1700" dirty="0" err="1" smtClean="0"/>
            <a:t>sth</a:t>
          </a:r>
          <a:r>
            <a:rPr lang="en-US" sz="1700" dirty="0" smtClean="0"/>
            <a:t>)</a:t>
          </a:r>
          <a:endParaRPr lang="ru-RU" sz="1700" dirty="0"/>
        </a:p>
      </dgm:t>
    </dgm:pt>
    <dgm:pt modelId="{185D727F-D6C6-491D-A9F8-FEFFDBE4D777}" type="parTrans" cxnId="{76D361CF-62EB-459A-8461-7F0FAC7F9D68}">
      <dgm:prSet/>
      <dgm:spPr/>
      <dgm:t>
        <a:bodyPr/>
        <a:lstStyle/>
        <a:p>
          <a:endParaRPr lang="ru-RU"/>
        </a:p>
      </dgm:t>
    </dgm:pt>
    <dgm:pt modelId="{CA009C3E-AEB5-49CF-9E51-D69E34ABB119}" type="sibTrans" cxnId="{76D361CF-62EB-459A-8461-7F0FAC7F9D68}">
      <dgm:prSet/>
      <dgm:spPr/>
      <dgm:t>
        <a:bodyPr/>
        <a:lstStyle/>
        <a:p>
          <a:endParaRPr lang="ru-RU"/>
        </a:p>
      </dgm:t>
    </dgm:pt>
    <dgm:pt modelId="{3C17B16F-58CA-4854-A63B-5E27399258F6}">
      <dgm:prSet phldrT="[Текст]" custT="1"/>
      <dgm:spPr/>
      <dgm:t>
        <a:bodyPr/>
        <a:lstStyle/>
        <a:p>
          <a:r>
            <a:rPr lang="en-US" sz="3200" dirty="0" smtClean="0"/>
            <a:t>After</a:t>
          </a:r>
        </a:p>
        <a:p>
          <a:r>
            <a:rPr lang="en-US" sz="1700" dirty="0" smtClean="0"/>
            <a:t>(resemble)</a:t>
          </a:r>
          <a:endParaRPr lang="ru-RU" sz="1700" dirty="0"/>
        </a:p>
      </dgm:t>
    </dgm:pt>
    <dgm:pt modelId="{EF47B4BA-CEF9-46B6-A394-90283BE8AD76}" type="parTrans" cxnId="{5C76E93F-AACA-437C-A5D9-ADE107F18C7D}">
      <dgm:prSet/>
      <dgm:spPr/>
      <dgm:t>
        <a:bodyPr/>
        <a:lstStyle/>
        <a:p>
          <a:endParaRPr lang="ru-RU"/>
        </a:p>
      </dgm:t>
    </dgm:pt>
    <dgm:pt modelId="{63CEED2D-B24F-435D-8069-A130535D6E95}" type="sibTrans" cxnId="{5C76E93F-AACA-437C-A5D9-ADE107F18C7D}">
      <dgm:prSet/>
      <dgm:spPr/>
      <dgm:t>
        <a:bodyPr/>
        <a:lstStyle/>
        <a:p>
          <a:endParaRPr lang="ru-RU"/>
        </a:p>
      </dgm:t>
    </dgm:pt>
    <dgm:pt modelId="{5DBBFC03-BC0E-4AD9-8741-145F25CD4796}">
      <dgm:prSet phldrT="[Текст]" custT="1"/>
      <dgm:spPr/>
      <dgm:t>
        <a:bodyPr/>
        <a:lstStyle/>
        <a:p>
          <a:r>
            <a:rPr lang="en-US" sz="3200" dirty="0" smtClean="0"/>
            <a:t>Up</a:t>
          </a:r>
        </a:p>
        <a:p>
          <a:r>
            <a:rPr lang="en-US" sz="1700" dirty="0" smtClean="0"/>
            <a:t>(begin a hobby, activity)</a:t>
          </a:r>
          <a:endParaRPr lang="ru-RU" sz="1700" dirty="0"/>
        </a:p>
      </dgm:t>
    </dgm:pt>
    <dgm:pt modelId="{D6FE0D5A-7A64-43C3-8799-1BDA5BC32E57}" type="sibTrans" cxnId="{B48C3BF0-D287-484A-9B91-187648FF328A}">
      <dgm:prSet/>
      <dgm:spPr/>
      <dgm:t>
        <a:bodyPr/>
        <a:lstStyle/>
        <a:p>
          <a:endParaRPr lang="ru-RU"/>
        </a:p>
      </dgm:t>
    </dgm:pt>
    <dgm:pt modelId="{81E35EA6-03CA-443E-9788-AF3EF9639A85}" type="parTrans" cxnId="{B48C3BF0-D287-484A-9B91-187648FF328A}">
      <dgm:prSet/>
      <dgm:spPr/>
      <dgm:t>
        <a:bodyPr/>
        <a:lstStyle/>
        <a:p>
          <a:endParaRPr lang="ru-RU"/>
        </a:p>
      </dgm:t>
    </dgm:pt>
    <dgm:pt modelId="{1F6FAD1A-3007-4D50-B0A5-58B08DA68025}">
      <dgm:prSet phldrT="[Текст]" custT="1"/>
      <dgm:spPr/>
      <dgm:t>
        <a:bodyPr/>
        <a:lstStyle/>
        <a:p>
          <a:r>
            <a:rPr lang="en-US" sz="3600" dirty="0" smtClean="0">
              <a:solidFill>
                <a:srgbClr val="FF0000"/>
              </a:solidFill>
            </a:rPr>
            <a:t>take</a:t>
          </a:r>
          <a:endParaRPr lang="ru-RU" sz="3600" dirty="0">
            <a:solidFill>
              <a:srgbClr val="FF0000"/>
            </a:solidFill>
          </a:endParaRPr>
        </a:p>
      </dgm:t>
    </dgm:pt>
    <dgm:pt modelId="{3FAA0A52-2A56-4D49-AFDC-EC01B41241E9}" type="sibTrans" cxnId="{8F82D3CC-03F1-4D09-9E5E-B58D8281DA1F}">
      <dgm:prSet/>
      <dgm:spPr/>
      <dgm:t>
        <a:bodyPr/>
        <a:lstStyle/>
        <a:p>
          <a:endParaRPr lang="ru-RU"/>
        </a:p>
      </dgm:t>
    </dgm:pt>
    <dgm:pt modelId="{0691039F-BE40-45E4-B315-CB8064A2A6E7}" type="parTrans" cxnId="{8F82D3CC-03F1-4D09-9E5E-B58D8281DA1F}">
      <dgm:prSet/>
      <dgm:spPr/>
      <dgm:t>
        <a:bodyPr/>
        <a:lstStyle/>
        <a:p>
          <a:endParaRPr lang="ru-RU"/>
        </a:p>
      </dgm:t>
    </dgm:pt>
    <dgm:pt modelId="{B91EC3FD-A4A1-48A8-B40C-82AFB0914EC8}">
      <dgm:prSet custScaleX="138336" custRadScaleRad="100127" custRadScaleInc="1599"/>
      <dgm:spPr/>
      <dgm:t>
        <a:bodyPr/>
        <a:lstStyle/>
        <a:p>
          <a:endParaRPr lang="ru-RU"/>
        </a:p>
      </dgm:t>
    </dgm:pt>
    <dgm:pt modelId="{FC27084F-5F58-40E1-9896-86684F486EA0}" type="parTrans" cxnId="{5B46146A-A409-4BBA-94CC-080639BB8B6D}">
      <dgm:prSet/>
      <dgm:spPr/>
      <dgm:t>
        <a:bodyPr/>
        <a:lstStyle/>
        <a:p>
          <a:endParaRPr lang="ru-RU"/>
        </a:p>
      </dgm:t>
    </dgm:pt>
    <dgm:pt modelId="{0D2B421B-B429-4EB2-B13B-FE327E1BF676}" type="sibTrans" cxnId="{5B46146A-A409-4BBA-94CC-080639BB8B6D}">
      <dgm:prSet/>
      <dgm:spPr/>
      <dgm:t>
        <a:bodyPr/>
        <a:lstStyle/>
        <a:p>
          <a:endParaRPr lang="ru-RU"/>
        </a:p>
      </dgm:t>
    </dgm:pt>
    <dgm:pt modelId="{B1077C9E-E9F4-4B78-BE0B-3CEA28709483}">
      <dgm:prSet custScaleX="138336" custRadScaleRad="100127" custRadScaleInc="1599"/>
      <dgm:spPr/>
      <dgm:t>
        <a:bodyPr/>
        <a:lstStyle/>
        <a:p>
          <a:endParaRPr lang="ru-RU"/>
        </a:p>
      </dgm:t>
    </dgm:pt>
    <dgm:pt modelId="{DECEE1A6-0A3E-4572-B3AE-87411CA02C0F}" type="parTrans" cxnId="{7B6B0025-BEA2-49F4-BBBA-D62233295FF1}">
      <dgm:prSet/>
      <dgm:spPr/>
      <dgm:t>
        <a:bodyPr/>
        <a:lstStyle/>
        <a:p>
          <a:endParaRPr lang="ru-RU"/>
        </a:p>
      </dgm:t>
    </dgm:pt>
    <dgm:pt modelId="{373F6ACA-824F-4AC8-8673-9CD9DC2A1C8A}" type="sibTrans" cxnId="{7B6B0025-BEA2-49F4-BBBA-D62233295FF1}">
      <dgm:prSet/>
      <dgm:spPr/>
      <dgm:t>
        <a:bodyPr/>
        <a:lstStyle/>
        <a:p>
          <a:endParaRPr lang="ru-RU"/>
        </a:p>
      </dgm:t>
    </dgm:pt>
    <dgm:pt modelId="{167D1619-710E-4316-A9A4-43887D3D68C1}">
      <dgm:prSet phldrT="[Текст]" custScaleX="138336" custRadScaleRad="100127" custRadScaleInc="1599"/>
      <dgm:spPr/>
      <dgm:t>
        <a:bodyPr/>
        <a:lstStyle/>
        <a:p>
          <a:endParaRPr lang="ru-RU"/>
        </a:p>
      </dgm:t>
    </dgm:pt>
    <dgm:pt modelId="{C7174C8C-008C-47C8-9E35-C6A35C1A2F2D}" type="parTrans" cxnId="{A1A91D17-8055-46D1-AB8C-0D48A6700326}">
      <dgm:prSet/>
      <dgm:spPr/>
      <dgm:t>
        <a:bodyPr/>
        <a:lstStyle/>
        <a:p>
          <a:endParaRPr lang="ru-RU"/>
        </a:p>
      </dgm:t>
    </dgm:pt>
    <dgm:pt modelId="{0DC79CA1-EBBB-4DA4-880C-6AA68AB6FA83}" type="sibTrans" cxnId="{A1A91D17-8055-46D1-AB8C-0D48A6700326}">
      <dgm:prSet/>
      <dgm:spPr/>
      <dgm:t>
        <a:bodyPr/>
        <a:lstStyle/>
        <a:p>
          <a:endParaRPr lang="ru-RU"/>
        </a:p>
      </dgm:t>
    </dgm:pt>
    <dgm:pt modelId="{34F3AC2B-C040-4CAB-96C7-83D9B23F167F}">
      <dgm:prSet phldrT="[Текст]" custScaleX="138336" custRadScaleRad="100127" custRadScaleInc="1599"/>
      <dgm:spPr/>
      <dgm:t>
        <a:bodyPr/>
        <a:lstStyle/>
        <a:p>
          <a:endParaRPr lang="ru-RU"/>
        </a:p>
      </dgm:t>
    </dgm:pt>
    <dgm:pt modelId="{A21B57DA-E1CC-4707-8704-42E8962989A5}" type="parTrans" cxnId="{1015F628-42CD-4222-8576-749893416FF0}">
      <dgm:prSet/>
      <dgm:spPr/>
      <dgm:t>
        <a:bodyPr/>
        <a:lstStyle/>
        <a:p>
          <a:endParaRPr lang="ru-RU"/>
        </a:p>
      </dgm:t>
    </dgm:pt>
    <dgm:pt modelId="{69D11A51-372A-40AE-9B95-E3B72FAB63B0}" type="sibTrans" cxnId="{1015F628-42CD-4222-8576-749893416FF0}">
      <dgm:prSet/>
      <dgm:spPr/>
      <dgm:t>
        <a:bodyPr/>
        <a:lstStyle/>
        <a:p>
          <a:endParaRPr lang="ru-RU"/>
        </a:p>
      </dgm:t>
    </dgm:pt>
    <dgm:pt modelId="{0EE26FCD-DA65-4CBF-A190-8EBFE7ADA4DB}">
      <dgm:prSet phldrT="[Текст]" custScaleX="138336" custRadScaleRad="100127" custRadScaleInc="1599"/>
      <dgm:spPr/>
      <dgm:t>
        <a:bodyPr/>
        <a:lstStyle/>
        <a:p>
          <a:endParaRPr lang="ru-RU"/>
        </a:p>
      </dgm:t>
    </dgm:pt>
    <dgm:pt modelId="{31949DD6-359A-480B-BEE0-5EDEE1D9CB66}" type="parTrans" cxnId="{1580C6EB-27F7-4E86-9716-F3576C6AB07F}">
      <dgm:prSet/>
      <dgm:spPr/>
      <dgm:t>
        <a:bodyPr/>
        <a:lstStyle/>
        <a:p>
          <a:endParaRPr lang="ru-RU"/>
        </a:p>
      </dgm:t>
    </dgm:pt>
    <dgm:pt modelId="{25C2199F-8AA5-4B22-A602-92D97F846904}" type="sibTrans" cxnId="{1580C6EB-27F7-4E86-9716-F3576C6AB07F}">
      <dgm:prSet/>
      <dgm:spPr/>
      <dgm:t>
        <a:bodyPr/>
        <a:lstStyle/>
        <a:p>
          <a:endParaRPr lang="ru-RU"/>
        </a:p>
      </dgm:t>
    </dgm:pt>
    <dgm:pt modelId="{A06812C5-9706-4EEF-93C8-D4EAC4DF2279}">
      <dgm:prSet/>
      <dgm:spPr/>
      <dgm:t>
        <a:bodyPr/>
        <a:lstStyle/>
        <a:p>
          <a:endParaRPr lang="ru-RU"/>
        </a:p>
      </dgm:t>
    </dgm:pt>
    <dgm:pt modelId="{81BFB9F1-22DC-4DA8-8047-F107041CA8DE}" type="parTrans" cxnId="{ED1C0D59-1690-46E5-8D3D-667AF93902D8}">
      <dgm:prSet/>
      <dgm:spPr/>
      <dgm:t>
        <a:bodyPr/>
        <a:lstStyle/>
        <a:p>
          <a:endParaRPr lang="ru-RU"/>
        </a:p>
      </dgm:t>
    </dgm:pt>
    <dgm:pt modelId="{F856C7D2-56DF-41E3-B9BC-D7A31422B30B}" type="sibTrans" cxnId="{ED1C0D59-1690-46E5-8D3D-667AF93902D8}">
      <dgm:prSet/>
      <dgm:spPr/>
      <dgm:t>
        <a:bodyPr/>
        <a:lstStyle/>
        <a:p>
          <a:endParaRPr lang="ru-RU"/>
        </a:p>
      </dgm:t>
    </dgm:pt>
    <dgm:pt modelId="{76FFAE90-EE38-449D-83FB-D60F1EE2D40B}">
      <dgm:prSet phldrT="[Текст]" custScaleX="117550" custRadScaleRad="84071" custRadScaleInc="66498"/>
      <dgm:spPr/>
      <dgm:t>
        <a:bodyPr/>
        <a:lstStyle/>
        <a:p>
          <a:endParaRPr lang="ru-RU"/>
        </a:p>
      </dgm:t>
    </dgm:pt>
    <dgm:pt modelId="{9C5D54A8-216B-4E94-9F9A-EBD16017E8DD}" type="parTrans" cxnId="{17C96DC7-FBDA-491A-9B44-7695A40CD50A}">
      <dgm:prSet/>
      <dgm:spPr/>
      <dgm:t>
        <a:bodyPr/>
        <a:lstStyle/>
        <a:p>
          <a:endParaRPr lang="ru-RU"/>
        </a:p>
      </dgm:t>
    </dgm:pt>
    <dgm:pt modelId="{1C0BFF88-EE7A-4C2A-9F2D-ACF8C75B2298}" type="sibTrans" cxnId="{17C96DC7-FBDA-491A-9B44-7695A40CD50A}">
      <dgm:prSet/>
      <dgm:spPr/>
      <dgm:t>
        <a:bodyPr/>
        <a:lstStyle/>
        <a:p>
          <a:endParaRPr lang="ru-RU"/>
        </a:p>
      </dgm:t>
    </dgm:pt>
    <dgm:pt modelId="{4A4ED172-F58C-4CB2-9F6D-0773E069F984}">
      <dgm:prSet phldrT="[Текст]" custT="1"/>
      <dgm:spPr/>
      <dgm:t>
        <a:bodyPr/>
        <a:lstStyle/>
        <a:p>
          <a:r>
            <a:rPr lang="en-US" sz="3200" dirty="0" smtClean="0"/>
            <a:t>Out</a:t>
          </a:r>
        </a:p>
        <a:p>
          <a:r>
            <a:rPr lang="en-US" sz="1900" dirty="0" smtClean="0"/>
            <a:t>(invite </a:t>
          </a:r>
          <a:r>
            <a:rPr lang="en-US" sz="1900" dirty="0" err="1" smtClean="0"/>
            <a:t>smb</a:t>
          </a:r>
          <a:r>
            <a:rPr lang="en-US" sz="1900" dirty="0" smtClean="0"/>
            <a:t> out)</a:t>
          </a:r>
          <a:endParaRPr lang="ru-RU" sz="1900" dirty="0"/>
        </a:p>
      </dgm:t>
    </dgm:pt>
    <dgm:pt modelId="{E4FBA024-9BF5-4ABF-A06E-3E65D99D8565}" type="sibTrans" cxnId="{6E92AD90-8181-4D1A-BFA4-1A57D9B7C82F}">
      <dgm:prSet/>
      <dgm:spPr/>
      <dgm:t>
        <a:bodyPr/>
        <a:lstStyle/>
        <a:p>
          <a:endParaRPr lang="ru-RU"/>
        </a:p>
      </dgm:t>
    </dgm:pt>
    <dgm:pt modelId="{D706692A-C313-420C-8F8F-ACA49C9980C4}" type="parTrans" cxnId="{6E92AD90-8181-4D1A-BFA4-1A57D9B7C82F}">
      <dgm:prSet/>
      <dgm:spPr/>
      <dgm:t>
        <a:bodyPr/>
        <a:lstStyle/>
        <a:p>
          <a:endParaRPr lang="ru-RU"/>
        </a:p>
      </dgm:t>
    </dgm:pt>
    <dgm:pt modelId="{60996802-C3E0-44CB-8C6A-1555FE54DD2F}">
      <dgm:prSet custT="1"/>
      <dgm:spPr/>
      <dgm:t>
        <a:bodyPr/>
        <a:lstStyle/>
        <a:p>
          <a:r>
            <a:rPr lang="en-US" sz="2800" dirty="0" smtClean="0"/>
            <a:t>In</a:t>
          </a:r>
        </a:p>
        <a:p>
          <a:r>
            <a:rPr lang="en-US" sz="1800" dirty="0" smtClean="0"/>
            <a:t>(</a:t>
          </a:r>
          <a:r>
            <a:rPr lang="en-US" sz="1600" dirty="0" smtClean="0"/>
            <a:t>make</a:t>
          </a:r>
          <a:r>
            <a:rPr lang="en-US" sz="1800" dirty="0" smtClean="0"/>
            <a:t> clothes a smaller size)</a:t>
          </a:r>
          <a:endParaRPr lang="ru-RU" sz="3200" dirty="0"/>
        </a:p>
      </dgm:t>
    </dgm:pt>
    <dgm:pt modelId="{ABDF4D1A-C520-4CB7-B60F-01BD1E218834}" type="parTrans" cxnId="{BD746F91-EF8A-4E96-BC38-AD74237F04C5}">
      <dgm:prSet/>
      <dgm:spPr/>
      <dgm:t>
        <a:bodyPr/>
        <a:lstStyle/>
        <a:p>
          <a:endParaRPr lang="ru-RU"/>
        </a:p>
      </dgm:t>
    </dgm:pt>
    <dgm:pt modelId="{F1996B72-5331-4C36-8019-21D3FBF0E29F}" type="sibTrans" cxnId="{BD746F91-EF8A-4E96-BC38-AD74237F04C5}">
      <dgm:prSet/>
      <dgm:spPr/>
      <dgm:t>
        <a:bodyPr/>
        <a:lstStyle/>
        <a:p>
          <a:endParaRPr lang="ru-RU"/>
        </a:p>
      </dgm:t>
    </dgm:pt>
    <dgm:pt modelId="{63CDEC31-613B-40EB-B62B-995CEABBCDEA}">
      <dgm:prSet custT="1"/>
      <dgm:spPr/>
      <dgm:t>
        <a:bodyPr/>
        <a:lstStyle/>
        <a:p>
          <a:r>
            <a:rPr lang="en-US" sz="3600" dirty="0" smtClean="0"/>
            <a:t>Off</a:t>
          </a:r>
          <a:endParaRPr lang="en-US" sz="800" dirty="0" smtClean="0"/>
        </a:p>
        <a:p>
          <a:r>
            <a:rPr lang="en-US" sz="800" dirty="0" smtClean="0"/>
            <a:t>(</a:t>
          </a:r>
          <a:r>
            <a:rPr lang="en-US" sz="1600" dirty="0" smtClean="0"/>
            <a:t>remove</a:t>
          </a:r>
          <a:r>
            <a:rPr lang="en-US" sz="1000" dirty="0" smtClean="0"/>
            <a:t> </a:t>
          </a:r>
          <a:r>
            <a:rPr lang="en-US" sz="1600" dirty="0" smtClean="0"/>
            <a:t>clothes</a:t>
          </a:r>
          <a:r>
            <a:rPr lang="en-US" sz="1200" dirty="0" smtClean="0"/>
            <a:t>)</a:t>
          </a:r>
          <a:endParaRPr lang="ru-RU" sz="6000" dirty="0"/>
        </a:p>
      </dgm:t>
    </dgm:pt>
    <dgm:pt modelId="{F0BB9ECC-5365-4CB3-BFC2-EF6D5950BB64}" type="parTrans" cxnId="{0AF1A355-EF02-4BA7-92B2-417AF7A56763}">
      <dgm:prSet/>
      <dgm:spPr/>
      <dgm:t>
        <a:bodyPr/>
        <a:lstStyle/>
        <a:p>
          <a:endParaRPr lang="ru-RU"/>
        </a:p>
      </dgm:t>
    </dgm:pt>
    <dgm:pt modelId="{92BEADCD-EA82-4BB8-8C89-2FAACDC020FA}" type="sibTrans" cxnId="{0AF1A355-EF02-4BA7-92B2-417AF7A56763}">
      <dgm:prSet/>
      <dgm:spPr/>
      <dgm:t>
        <a:bodyPr/>
        <a:lstStyle/>
        <a:p>
          <a:endParaRPr lang="ru-RU"/>
        </a:p>
      </dgm:t>
    </dgm:pt>
    <dgm:pt modelId="{5DC6EE0C-5C46-436C-8233-43C4C98FEB3D}" type="pres">
      <dgm:prSet presAssocID="{FF0A9DCD-A0E1-40DC-B6FF-0061AAF53450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4A5A279-9B39-4673-82D8-6AEB3AEB3E4D}" type="pres">
      <dgm:prSet presAssocID="{1F6FAD1A-3007-4D50-B0A5-58B08DA68025}" presName="centerShape" presStyleLbl="node0" presStyleIdx="0" presStyleCnt="1" custScaleX="117988"/>
      <dgm:spPr/>
      <dgm:t>
        <a:bodyPr/>
        <a:lstStyle/>
        <a:p>
          <a:endParaRPr lang="ru-RU"/>
        </a:p>
      </dgm:t>
    </dgm:pt>
    <dgm:pt modelId="{F7E68E94-C8A7-439C-9FEB-3E4DF19D926C}" type="pres">
      <dgm:prSet presAssocID="{81E35EA6-03CA-443E-9788-AF3EF9639A85}" presName="parTrans" presStyleLbl="sibTrans2D1" presStyleIdx="0" presStyleCnt="6"/>
      <dgm:spPr/>
      <dgm:t>
        <a:bodyPr/>
        <a:lstStyle/>
        <a:p>
          <a:endParaRPr lang="ru-RU"/>
        </a:p>
      </dgm:t>
    </dgm:pt>
    <dgm:pt modelId="{2B640BD8-1491-44D7-A839-54794796EE98}" type="pres">
      <dgm:prSet presAssocID="{81E35EA6-03CA-443E-9788-AF3EF9639A85}" presName="connectorText" presStyleLbl="sibTrans2D1" presStyleIdx="0" presStyleCnt="6"/>
      <dgm:spPr/>
      <dgm:t>
        <a:bodyPr/>
        <a:lstStyle/>
        <a:p>
          <a:endParaRPr lang="ru-RU"/>
        </a:p>
      </dgm:t>
    </dgm:pt>
    <dgm:pt modelId="{1954C389-9D6E-4191-9DDD-53FAB67E1029}" type="pres">
      <dgm:prSet presAssocID="{5DBBFC03-BC0E-4AD9-8741-145F25CD4796}" presName="node" presStyleLbl="node1" presStyleIdx="0" presStyleCnt="6" custScaleX="138336" custRadScaleRad="100127" custRadScaleInc="159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0882FB0-281A-4CCC-BF79-F63EA29F7D90}" type="pres">
      <dgm:prSet presAssocID="{F0BB9ECC-5365-4CB3-BFC2-EF6D5950BB64}" presName="parTrans" presStyleLbl="sibTrans2D1" presStyleIdx="1" presStyleCnt="6"/>
      <dgm:spPr/>
      <dgm:t>
        <a:bodyPr/>
        <a:lstStyle/>
        <a:p>
          <a:endParaRPr lang="ru-RU"/>
        </a:p>
      </dgm:t>
    </dgm:pt>
    <dgm:pt modelId="{72BA3A8C-24B8-4025-84B1-8906433A888C}" type="pres">
      <dgm:prSet presAssocID="{F0BB9ECC-5365-4CB3-BFC2-EF6D5950BB64}" presName="connectorText" presStyleLbl="sibTrans2D1" presStyleIdx="1" presStyleCnt="6"/>
      <dgm:spPr/>
      <dgm:t>
        <a:bodyPr/>
        <a:lstStyle/>
        <a:p>
          <a:endParaRPr lang="ru-RU"/>
        </a:p>
      </dgm:t>
    </dgm:pt>
    <dgm:pt modelId="{CAD7130A-6C91-4FE9-B8B5-9E69F6618E9C}" type="pres">
      <dgm:prSet presAssocID="{63CDEC31-613B-40EB-B62B-995CEABBCDEA}" presName="node" presStyleLbl="node1" presStyleIdx="1" presStyleCnt="6" custRadScaleRad="90029" custRadScaleInc="739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2F3544-45BE-421D-A404-6A527CEC6DC0}" type="pres">
      <dgm:prSet presAssocID="{D706692A-C313-420C-8F8F-ACA49C9980C4}" presName="parTrans" presStyleLbl="sibTrans2D1" presStyleIdx="2" presStyleCnt="6"/>
      <dgm:spPr/>
      <dgm:t>
        <a:bodyPr/>
        <a:lstStyle/>
        <a:p>
          <a:endParaRPr lang="ru-RU"/>
        </a:p>
      </dgm:t>
    </dgm:pt>
    <dgm:pt modelId="{69C57A89-BA89-4E32-95C9-E0EC076F763A}" type="pres">
      <dgm:prSet presAssocID="{D706692A-C313-420C-8F8F-ACA49C9980C4}" presName="connectorText" presStyleLbl="sibTrans2D1" presStyleIdx="2" presStyleCnt="6"/>
      <dgm:spPr/>
      <dgm:t>
        <a:bodyPr/>
        <a:lstStyle/>
        <a:p>
          <a:endParaRPr lang="ru-RU"/>
        </a:p>
      </dgm:t>
    </dgm:pt>
    <dgm:pt modelId="{5557738E-9C4F-40E5-809A-7086E39D80B5}" type="pres">
      <dgm:prSet presAssocID="{4A4ED172-F58C-4CB2-9F6D-0773E069F984}" presName="node" presStyleLbl="node1" presStyleIdx="2" presStyleCnt="6" custScaleX="117550" custRadScaleRad="94874" custRadScaleInc="237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EB18DE-C9FA-4925-B13E-E7947ACA8C53}" type="pres">
      <dgm:prSet presAssocID="{185D727F-D6C6-491D-A9F8-FEFFDBE4D777}" presName="parTrans" presStyleLbl="sibTrans2D1" presStyleIdx="3" presStyleCnt="6"/>
      <dgm:spPr/>
      <dgm:t>
        <a:bodyPr/>
        <a:lstStyle/>
        <a:p>
          <a:endParaRPr lang="ru-RU"/>
        </a:p>
      </dgm:t>
    </dgm:pt>
    <dgm:pt modelId="{AE10DE10-CAE6-40E7-A95E-C2497B8BA8A2}" type="pres">
      <dgm:prSet presAssocID="{185D727F-D6C6-491D-A9F8-FEFFDBE4D777}" presName="connectorText" presStyleLbl="sibTrans2D1" presStyleIdx="3" presStyleCnt="6"/>
      <dgm:spPr/>
      <dgm:t>
        <a:bodyPr/>
        <a:lstStyle/>
        <a:p>
          <a:endParaRPr lang="ru-RU"/>
        </a:p>
      </dgm:t>
    </dgm:pt>
    <dgm:pt modelId="{A766B1CF-E5E0-4F61-9C7D-BA9D3451F404}" type="pres">
      <dgm:prSet presAssocID="{8189C619-29BD-4839-ABB5-3E775222E9B2}" presName="node" presStyleLbl="node1" presStyleIdx="3" presStyleCnt="6" custScaleX="116455" custRadScaleRad="99752" custRadScaleInc="599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ADD8337-8563-4734-95E4-BF42DDDE7BFF}" type="pres">
      <dgm:prSet presAssocID="{ABDF4D1A-C520-4CB7-B60F-01BD1E218834}" presName="parTrans" presStyleLbl="sibTrans2D1" presStyleIdx="4" presStyleCnt="6"/>
      <dgm:spPr/>
      <dgm:t>
        <a:bodyPr/>
        <a:lstStyle/>
        <a:p>
          <a:endParaRPr lang="ru-RU"/>
        </a:p>
      </dgm:t>
    </dgm:pt>
    <dgm:pt modelId="{4726ED25-6F44-493D-B990-53AD005681D5}" type="pres">
      <dgm:prSet presAssocID="{ABDF4D1A-C520-4CB7-B60F-01BD1E218834}" presName="connectorText" presStyleLbl="sibTrans2D1" presStyleIdx="4" presStyleCnt="6"/>
      <dgm:spPr/>
      <dgm:t>
        <a:bodyPr/>
        <a:lstStyle/>
        <a:p>
          <a:endParaRPr lang="ru-RU"/>
        </a:p>
      </dgm:t>
    </dgm:pt>
    <dgm:pt modelId="{365A3BCE-F2A9-4E0C-B566-E1D51E4C9940}" type="pres">
      <dgm:prSet presAssocID="{60996802-C3E0-44CB-8C6A-1555FE54DD2F}" presName="node" presStyleLbl="node1" presStyleIdx="4" presStyleCnt="6" custScaleX="146312" custRadScaleRad="98444" custRadScaleInc="4802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46787D-1883-4E5B-9EE6-4EDC54B77284}" type="pres">
      <dgm:prSet presAssocID="{EF47B4BA-CEF9-46B6-A394-90283BE8AD76}" presName="parTrans" presStyleLbl="sibTrans2D1" presStyleIdx="5" presStyleCnt="6"/>
      <dgm:spPr/>
      <dgm:t>
        <a:bodyPr/>
        <a:lstStyle/>
        <a:p>
          <a:endParaRPr lang="ru-RU"/>
        </a:p>
      </dgm:t>
    </dgm:pt>
    <dgm:pt modelId="{16B8E8D6-D807-4CE3-A47D-6D3A983B9DAA}" type="pres">
      <dgm:prSet presAssocID="{EF47B4BA-CEF9-46B6-A394-90283BE8AD76}" presName="connectorText" presStyleLbl="sibTrans2D1" presStyleIdx="5" presStyleCnt="6"/>
      <dgm:spPr/>
      <dgm:t>
        <a:bodyPr/>
        <a:lstStyle/>
        <a:p>
          <a:endParaRPr lang="ru-RU"/>
        </a:p>
      </dgm:t>
    </dgm:pt>
    <dgm:pt modelId="{D3045078-900D-499E-9A25-A21329278CFF}" type="pres">
      <dgm:prSet presAssocID="{3C17B16F-58CA-4854-A63B-5E27399258F6}" presName="node" presStyleLbl="node1" presStyleIdx="5" presStyleCnt="6" custScaleX="1281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48C3BF0-D287-484A-9B91-187648FF328A}" srcId="{1F6FAD1A-3007-4D50-B0A5-58B08DA68025}" destId="{5DBBFC03-BC0E-4AD9-8741-145F25CD4796}" srcOrd="0" destOrd="0" parTransId="{81E35EA6-03CA-443E-9788-AF3EF9639A85}" sibTransId="{D6FE0D5A-7A64-43C3-8799-1BDA5BC32E57}"/>
    <dgm:cxn modelId="{7B6B0025-BEA2-49F4-BBBA-D62233295FF1}" srcId="{FF0A9DCD-A0E1-40DC-B6FF-0061AAF53450}" destId="{B1077C9E-E9F4-4B78-BE0B-3CEA28709483}" srcOrd="2" destOrd="0" parTransId="{DECEE1A6-0A3E-4572-B3AE-87411CA02C0F}" sibTransId="{373F6ACA-824F-4AC8-8673-9CD9DC2A1C8A}"/>
    <dgm:cxn modelId="{D8D8E4FA-3DFA-41ED-82AB-9D36F97496DC}" type="presOf" srcId="{81E35EA6-03CA-443E-9788-AF3EF9639A85}" destId="{F7E68E94-C8A7-439C-9FEB-3E4DF19D926C}" srcOrd="0" destOrd="0" presId="urn:microsoft.com/office/officeart/2005/8/layout/radial5"/>
    <dgm:cxn modelId="{F160004B-18FD-4010-A0E4-6ED45617A47B}" type="presOf" srcId="{D706692A-C313-420C-8F8F-ACA49C9980C4}" destId="{322F3544-45BE-421D-A404-6A527CEC6DC0}" srcOrd="0" destOrd="0" presId="urn:microsoft.com/office/officeart/2005/8/layout/radial5"/>
    <dgm:cxn modelId="{29B945F5-7334-4B3A-816E-1811ED66AAE5}" type="presOf" srcId="{63CDEC31-613B-40EB-B62B-995CEABBCDEA}" destId="{CAD7130A-6C91-4FE9-B8B5-9E69F6618E9C}" srcOrd="0" destOrd="0" presId="urn:microsoft.com/office/officeart/2005/8/layout/radial5"/>
    <dgm:cxn modelId="{5B46146A-A409-4BBA-94CC-080639BB8B6D}" srcId="{FF0A9DCD-A0E1-40DC-B6FF-0061AAF53450}" destId="{B91EC3FD-A4A1-48A8-B40C-82AFB0914EC8}" srcOrd="1" destOrd="0" parTransId="{FC27084F-5F58-40E1-9896-86684F486EA0}" sibTransId="{0D2B421B-B429-4EB2-B13B-FE327E1BF676}"/>
    <dgm:cxn modelId="{02476850-9D77-44D9-9AEF-98A326101DAB}" type="presOf" srcId="{8189C619-29BD-4839-ABB5-3E775222E9B2}" destId="{A766B1CF-E5E0-4F61-9C7D-BA9D3451F404}" srcOrd="0" destOrd="0" presId="urn:microsoft.com/office/officeart/2005/8/layout/radial5"/>
    <dgm:cxn modelId="{8F82D3CC-03F1-4D09-9E5E-B58D8281DA1F}" srcId="{FF0A9DCD-A0E1-40DC-B6FF-0061AAF53450}" destId="{1F6FAD1A-3007-4D50-B0A5-58B08DA68025}" srcOrd="0" destOrd="0" parTransId="{0691039F-BE40-45E4-B315-CB8064A2A6E7}" sibTransId="{3FAA0A52-2A56-4D49-AFDC-EC01B41241E9}"/>
    <dgm:cxn modelId="{6E92AD90-8181-4D1A-BFA4-1A57D9B7C82F}" srcId="{1F6FAD1A-3007-4D50-B0A5-58B08DA68025}" destId="{4A4ED172-F58C-4CB2-9F6D-0773E069F984}" srcOrd="2" destOrd="0" parTransId="{D706692A-C313-420C-8F8F-ACA49C9980C4}" sibTransId="{E4FBA024-9BF5-4ABF-A06E-3E65D99D8565}"/>
    <dgm:cxn modelId="{B52E9E1A-A545-49B2-8C96-A31B0257DCF5}" type="presOf" srcId="{3C17B16F-58CA-4854-A63B-5E27399258F6}" destId="{D3045078-900D-499E-9A25-A21329278CFF}" srcOrd="0" destOrd="0" presId="urn:microsoft.com/office/officeart/2005/8/layout/radial5"/>
    <dgm:cxn modelId="{3512A5A8-A7C6-4801-AB94-13667DDFE1A2}" type="presOf" srcId="{185D727F-D6C6-491D-A9F8-FEFFDBE4D777}" destId="{C6EB18DE-C9FA-4925-B13E-E7947ACA8C53}" srcOrd="0" destOrd="0" presId="urn:microsoft.com/office/officeart/2005/8/layout/radial5"/>
    <dgm:cxn modelId="{1ED0C1AA-A90A-4B6B-9AB4-8013D662ABEE}" type="presOf" srcId="{F0BB9ECC-5365-4CB3-BFC2-EF6D5950BB64}" destId="{10882FB0-281A-4CCC-BF79-F63EA29F7D90}" srcOrd="0" destOrd="0" presId="urn:microsoft.com/office/officeart/2005/8/layout/radial5"/>
    <dgm:cxn modelId="{ED1C0D59-1690-46E5-8D3D-667AF93902D8}" srcId="{FF0A9DCD-A0E1-40DC-B6FF-0061AAF53450}" destId="{A06812C5-9706-4EEF-93C8-D4EAC4DF2279}" srcOrd="6" destOrd="0" parTransId="{81BFB9F1-22DC-4DA8-8047-F107041CA8DE}" sibTransId="{F856C7D2-56DF-41E3-B9BC-D7A31422B30B}"/>
    <dgm:cxn modelId="{1580C6EB-27F7-4E86-9716-F3576C6AB07F}" srcId="{FF0A9DCD-A0E1-40DC-B6FF-0061AAF53450}" destId="{0EE26FCD-DA65-4CBF-A190-8EBFE7ADA4DB}" srcOrd="5" destOrd="0" parTransId="{31949DD6-359A-480B-BEE0-5EDEE1D9CB66}" sibTransId="{25C2199F-8AA5-4B22-A602-92D97F846904}"/>
    <dgm:cxn modelId="{EE1792DF-02C9-4385-B97A-D022AB5A361D}" type="presOf" srcId="{185D727F-D6C6-491D-A9F8-FEFFDBE4D777}" destId="{AE10DE10-CAE6-40E7-A95E-C2497B8BA8A2}" srcOrd="1" destOrd="0" presId="urn:microsoft.com/office/officeart/2005/8/layout/radial5"/>
    <dgm:cxn modelId="{3FE181AD-063E-4318-8798-A83951B9AA58}" type="presOf" srcId="{4A4ED172-F58C-4CB2-9F6D-0773E069F984}" destId="{5557738E-9C4F-40E5-809A-7086E39D80B5}" srcOrd="0" destOrd="0" presId="urn:microsoft.com/office/officeart/2005/8/layout/radial5"/>
    <dgm:cxn modelId="{A1A91D17-8055-46D1-AB8C-0D48A6700326}" srcId="{FF0A9DCD-A0E1-40DC-B6FF-0061AAF53450}" destId="{167D1619-710E-4316-A9A4-43887D3D68C1}" srcOrd="3" destOrd="0" parTransId="{C7174C8C-008C-47C8-9E35-C6A35C1A2F2D}" sibTransId="{0DC79CA1-EBBB-4DA4-880C-6AA68AB6FA83}"/>
    <dgm:cxn modelId="{0AF1A355-EF02-4BA7-92B2-417AF7A56763}" srcId="{1F6FAD1A-3007-4D50-B0A5-58B08DA68025}" destId="{63CDEC31-613B-40EB-B62B-995CEABBCDEA}" srcOrd="1" destOrd="0" parTransId="{F0BB9ECC-5365-4CB3-BFC2-EF6D5950BB64}" sibTransId="{92BEADCD-EA82-4BB8-8C89-2FAACDC020FA}"/>
    <dgm:cxn modelId="{44933C4A-FFB1-47A8-AA00-2ED3BEA6BD0A}" type="presOf" srcId="{81E35EA6-03CA-443E-9788-AF3EF9639A85}" destId="{2B640BD8-1491-44D7-A839-54794796EE98}" srcOrd="1" destOrd="0" presId="urn:microsoft.com/office/officeart/2005/8/layout/radial5"/>
    <dgm:cxn modelId="{615D770B-9076-42CF-8827-CF0C680E9A8F}" type="presOf" srcId="{F0BB9ECC-5365-4CB3-BFC2-EF6D5950BB64}" destId="{72BA3A8C-24B8-4025-84B1-8906433A888C}" srcOrd="1" destOrd="0" presId="urn:microsoft.com/office/officeart/2005/8/layout/radial5"/>
    <dgm:cxn modelId="{3840BDCB-A574-42FC-A495-2722BD6027F7}" type="presOf" srcId="{ABDF4D1A-C520-4CB7-B60F-01BD1E218834}" destId="{6ADD8337-8563-4734-95E4-BF42DDDE7BFF}" srcOrd="0" destOrd="0" presId="urn:microsoft.com/office/officeart/2005/8/layout/radial5"/>
    <dgm:cxn modelId="{5C76E93F-AACA-437C-A5D9-ADE107F18C7D}" srcId="{1F6FAD1A-3007-4D50-B0A5-58B08DA68025}" destId="{3C17B16F-58CA-4854-A63B-5E27399258F6}" srcOrd="5" destOrd="0" parTransId="{EF47B4BA-CEF9-46B6-A394-90283BE8AD76}" sibTransId="{63CEED2D-B24F-435D-8069-A130535D6E95}"/>
    <dgm:cxn modelId="{CF8638C8-EC96-40EE-A994-E4CAA247F365}" type="presOf" srcId="{60996802-C3E0-44CB-8C6A-1555FE54DD2F}" destId="{365A3BCE-F2A9-4E0C-B566-E1D51E4C9940}" srcOrd="0" destOrd="0" presId="urn:microsoft.com/office/officeart/2005/8/layout/radial5"/>
    <dgm:cxn modelId="{E1DE36DF-503F-4E07-8208-A6630899CE48}" type="presOf" srcId="{EF47B4BA-CEF9-46B6-A394-90283BE8AD76}" destId="{16B8E8D6-D807-4CE3-A47D-6D3A983B9DAA}" srcOrd="1" destOrd="0" presId="urn:microsoft.com/office/officeart/2005/8/layout/radial5"/>
    <dgm:cxn modelId="{BD746F91-EF8A-4E96-BC38-AD74237F04C5}" srcId="{1F6FAD1A-3007-4D50-B0A5-58B08DA68025}" destId="{60996802-C3E0-44CB-8C6A-1555FE54DD2F}" srcOrd="4" destOrd="0" parTransId="{ABDF4D1A-C520-4CB7-B60F-01BD1E218834}" sibTransId="{F1996B72-5331-4C36-8019-21D3FBF0E29F}"/>
    <dgm:cxn modelId="{17C96DC7-FBDA-491A-9B44-7695A40CD50A}" srcId="{FF0A9DCD-A0E1-40DC-B6FF-0061AAF53450}" destId="{76FFAE90-EE38-449D-83FB-D60F1EE2D40B}" srcOrd="7" destOrd="0" parTransId="{9C5D54A8-216B-4E94-9F9A-EBD16017E8DD}" sibTransId="{1C0BFF88-EE7A-4C2A-9F2D-ACF8C75B2298}"/>
    <dgm:cxn modelId="{5B38E380-8BCD-4290-B7CD-686C5CAFA77C}" type="presOf" srcId="{D706692A-C313-420C-8F8F-ACA49C9980C4}" destId="{69C57A89-BA89-4E32-95C9-E0EC076F763A}" srcOrd="1" destOrd="0" presId="urn:microsoft.com/office/officeart/2005/8/layout/radial5"/>
    <dgm:cxn modelId="{CA0278DB-E06D-4938-A4E2-673A6868B133}" type="presOf" srcId="{1F6FAD1A-3007-4D50-B0A5-58B08DA68025}" destId="{84A5A279-9B39-4673-82D8-6AEB3AEB3E4D}" srcOrd="0" destOrd="0" presId="urn:microsoft.com/office/officeart/2005/8/layout/radial5"/>
    <dgm:cxn modelId="{7D72646F-9077-4980-AFBC-CD6CD15D047C}" type="presOf" srcId="{FF0A9DCD-A0E1-40DC-B6FF-0061AAF53450}" destId="{5DC6EE0C-5C46-436C-8233-43C4C98FEB3D}" srcOrd="0" destOrd="0" presId="urn:microsoft.com/office/officeart/2005/8/layout/radial5"/>
    <dgm:cxn modelId="{22D1C573-CD7F-452C-BD54-44D7B43CC42D}" type="presOf" srcId="{ABDF4D1A-C520-4CB7-B60F-01BD1E218834}" destId="{4726ED25-6F44-493D-B990-53AD005681D5}" srcOrd="1" destOrd="0" presId="urn:microsoft.com/office/officeart/2005/8/layout/radial5"/>
    <dgm:cxn modelId="{76D361CF-62EB-459A-8461-7F0FAC7F9D68}" srcId="{1F6FAD1A-3007-4D50-B0A5-58B08DA68025}" destId="{8189C619-29BD-4839-ABB5-3E775222E9B2}" srcOrd="3" destOrd="0" parTransId="{185D727F-D6C6-491D-A9F8-FEFFDBE4D777}" sibTransId="{CA009C3E-AEB5-49CF-9E51-D69E34ABB119}"/>
    <dgm:cxn modelId="{1015F628-42CD-4222-8576-749893416FF0}" srcId="{FF0A9DCD-A0E1-40DC-B6FF-0061AAF53450}" destId="{34F3AC2B-C040-4CAB-96C7-83D9B23F167F}" srcOrd="4" destOrd="0" parTransId="{A21B57DA-E1CC-4707-8704-42E8962989A5}" sibTransId="{69D11A51-372A-40AE-9B95-E3B72FAB63B0}"/>
    <dgm:cxn modelId="{25774657-BA79-4F8A-8D9C-5D88897CC73A}" type="presOf" srcId="{5DBBFC03-BC0E-4AD9-8741-145F25CD4796}" destId="{1954C389-9D6E-4191-9DDD-53FAB67E1029}" srcOrd="0" destOrd="0" presId="urn:microsoft.com/office/officeart/2005/8/layout/radial5"/>
    <dgm:cxn modelId="{6112ACF2-0CC5-4C68-ADD0-F3C360EA1880}" type="presOf" srcId="{EF47B4BA-CEF9-46B6-A394-90283BE8AD76}" destId="{6F46787D-1883-4E5B-9EE6-4EDC54B77284}" srcOrd="0" destOrd="0" presId="urn:microsoft.com/office/officeart/2005/8/layout/radial5"/>
    <dgm:cxn modelId="{43526D42-2910-406D-B584-93EEAD23D085}" type="presParOf" srcId="{5DC6EE0C-5C46-436C-8233-43C4C98FEB3D}" destId="{84A5A279-9B39-4673-82D8-6AEB3AEB3E4D}" srcOrd="0" destOrd="0" presId="urn:microsoft.com/office/officeart/2005/8/layout/radial5"/>
    <dgm:cxn modelId="{80E0527B-3744-4826-B209-F2A9A2B230F5}" type="presParOf" srcId="{5DC6EE0C-5C46-436C-8233-43C4C98FEB3D}" destId="{F7E68E94-C8A7-439C-9FEB-3E4DF19D926C}" srcOrd="1" destOrd="0" presId="urn:microsoft.com/office/officeart/2005/8/layout/radial5"/>
    <dgm:cxn modelId="{2F2C961D-28F4-40F5-ADA4-AA32172A08C3}" type="presParOf" srcId="{F7E68E94-C8A7-439C-9FEB-3E4DF19D926C}" destId="{2B640BD8-1491-44D7-A839-54794796EE98}" srcOrd="0" destOrd="0" presId="urn:microsoft.com/office/officeart/2005/8/layout/radial5"/>
    <dgm:cxn modelId="{BDEB438E-1C79-47DA-8B92-E001002C2A30}" type="presParOf" srcId="{5DC6EE0C-5C46-436C-8233-43C4C98FEB3D}" destId="{1954C389-9D6E-4191-9DDD-53FAB67E1029}" srcOrd="2" destOrd="0" presId="urn:microsoft.com/office/officeart/2005/8/layout/radial5"/>
    <dgm:cxn modelId="{6CEB7B6D-0D22-4EC9-BCE8-71ECB388B9D9}" type="presParOf" srcId="{5DC6EE0C-5C46-436C-8233-43C4C98FEB3D}" destId="{10882FB0-281A-4CCC-BF79-F63EA29F7D90}" srcOrd="3" destOrd="0" presId="urn:microsoft.com/office/officeart/2005/8/layout/radial5"/>
    <dgm:cxn modelId="{45499831-5715-40E8-9B48-5A7E21765ADF}" type="presParOf" srcId="{10882FB0-281A-4CCC-BF79-F63EA29F7D90}" destId="{72BA3A8C-24B8-4025-84B1-8906433A888C}" srcOrd="0" destOrd="0" presId="urn:microsoft.com/office/officeart/2005/8/layout/radial5"/>
    <dgm:cxn modelId="{C2107552-261B-4A12-B0E6-D2984CB05182}" type="presParOf" srcId="{5DC6EE0C-5C46-436C-8233-43C4C98FEB3D}" destId="{CAD7130A-6C91-4FE9-B8B5-9E69F6618E9C}" srcOrd="4" destOrd="0" presId="urn:microsoft.com/office/officeart/2005/8/layout/radial5"/>
    <dgm:cxn modelId="{939A8546-5413-40B5-A6BC-B20FF64322B0}" type="presParOf" srcId="{5DC6EE0C-5C46-436C-8233-43C4C98FEB3D}" destId="{322F3544-45BE-421D-A404-6A527CEC6DC0}" srcOrd="5" destOrd="0" presId="urn:microsoft.com/office/officeart/2005/8/layout/radial5"/>
    <dgm:cxn modelId="{4718928F-86DB-455F-BD2A-C78F93F6960D}" type="presParOf" srcId="{322F3544-45BE-421D-A404-6A527CEC6DC0}" destId="{69C57A89-BA89-4E32-95C9-E0EC076F763A}" srcOrd="0" destOrd="0" presId="urn:microsoft.com/office/officeart/2005/8/layout/radial5"/>
    <dgm:cxn modelId="{C57B6BCE-734E-4072-ACCA-19447B6A6B0F}" type="presParOf" srcId="{5DC6EE0C-5C46-436C-8233-43C4C98FEB3D}" destId="{5557738E-9C4F-40E5-809A-7086E39D80B5}" srcOrd="6" destOrd="0" presId="urn:microsoft.com/office/officeart/2005/8/layout/radial5"/>
    <dgm:cxn modelId="{A2B2FAE9-84A7-4C83-AE49-C205CDCD2A58}" type="presParOf" srcId="{5DC6EE0C-5C46-436C-8233-43C4C98FEB3D}" destId="{C6EB18DE-C9FA-4925-B13E-E7947ACA8C53}" srcOrd="7" destOrd="0" presId="urn:microsoft.com/office/officeart/2005/8/layout/radial5"/>
    <dgm:cxn modelId="{DD87B4AE-C0D2-4948-8994-F4CDB3DA3812}" type="presParOf" srcId="{C6EB18DE-C9FA-4925-B13E-E7947ACA8C53}" destId="{AE10DE10-CAE6-40E7-A95E-C2497B8BA8A2}" srcOrd="0" destOrd="0" presId="urn:microsoft.com/office/officeart/2005/8/layout/radial5"/>
    <dgm:cxn modelId="{972796A7-1272-4630-8E43-5808B6A60D07}" type="presParOf" srcId="{5DC6EE0C-5C46-436C-8233-43C4C98FEB3D}" destId="{A766B1CF-E5E0-4F61-9C7D-BA9D3451F404}" srcOrd="8" destOrd="0" presId="urn:microsoft.com/office/officeart/2005/8/layout/radial5"/>
    <dgm:cxn modelId="{6145D5BB-7225-4223-A194-DE2CFCDB8BDF}" type="presParOf" srcId="{5DC6EE0C-5C46-436C-8233-43C4C98FEB3D}" destId="{6ADD8337-8563-4734-95E4-BF42DDDE7BFF}" srcOrd="9" destOrd="0" presId="urn:microsoft.com/office/officeart/2005/8/layout/radial5"/>
    <dgm:cxn modelId="{9BF68063-D1EF-4233-A3FE-8FB759135B14}" type="presParOf" srcId="{6ADD8337-8563-4734-95E4-BF42DDDE7BFF}" destId="{4726ED25-6F44-493D-B990-53AD005681D5}" srcOrd="0" destOrd="0" presId="urn:microsoft.com/office/officeart/2005/8/layout/radial5"/>
    <dgm:cxn modelId="{83C6D635-8FC9-43C6-BFAB-CCB3C23FDED6}" type="presParOf" srcId="{5DC6EE0C-5C46-436C-8233-43C4C98FEB3D}" destId="{365A3BCE-F2A9-4E0C-B566-E1D51E4C9940}" srcOrd="10" destOrd="0" presId="urn:microsoft.com/office/officeart/2005/8/layout/radial5"/>
    <dgm:cxn modelId="{B5B53C45-7911-445A-B084-718ADA3C5C80}" type="presParOf" srcId="{5DC6EE0C-5C46-436C-8233-43C4C98FEB3D}" destId="{6F46787D-1883-4E5B-9EE6-4EDC54B77284}" srcOrd="11" destOrd="0" presId="urn:microsoft.com/office/officeart/2005/8/layout/radial5"/>
    <dgm:cxn modelId="{E0E241DA-89E9-49B6-82EA-53D5CDE5BDAE}" type="presParOf" srcId="{6F46787D-1883-4E5B-9EE6-4EDC54B77284}" destId="{16B8E8D6-D807-4CE3-A47D-6D3A983B9DAA}" srcOrd="0" destOrd="0" presId="urn:microsoft.com/office/officeart/2005/8/layout/radial5"/>
    <dgm:cxn modelId="{CF4B9C1A-FBED-4B1C-939C-8ADFB0531CA1}" type="presParOf" srcId="{5DC6EE0C-5C46-436C-8233-43C4C98FEB3D}" destId="{D3045078-900D-499E-9A25-A21329278CFF}" srcOrd="12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F0A9DCD-A0E1-40DC-B6FF-0061AAF53450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F6FAD1A-3007-4D50-B0A5-58B08DA68025}">
      <dgm:prSet phldrT="[Текст]" custT="1"/>
      <dgm:spPr/>
      <dgm:t>
        <a:bodyPr/>
        <a:lstStyle/>
        <a:p>
          <a:r>
            <a:rPr lang="en-US" sz="3600" dirty="0" smtClean="0">
              <a:solidFill>
                <a:srgbClr val="FF0000"/>
              </a:solidFill>
            </a:rPr>
            <a:t>pick</a:t>
          </a:r>
          <a:endParaRPr lang="ru-RU" sz="3600" dirty="0">
            <a:solidFill>
              <a:srgbClr val="FF0000"/>
            </a:solidFill>
          </a:endParaRPr>
        </a:p>
      </dgm:t>
    </dgm:pt>
    <dgm:pt modelId="{0691039F-BE40-45E4-B315-CB8064A2A6E7}" type="parTrans" cxnId="{8F82D3CC-03F1-4D09-9E5E-B58D8281DA1F}">
      <dgm:prSet/>
      <dgm:spPr/>
      <dgm:t>
        <a:bodyPr/>
        <a:lstStyle/>
        <a:p>
          <a:endParaRPr lang="ru-RU"/>
        </a:p>
      </dgm:t>
    </dgm:pt>
    <dgm:pt modelId="{3FAA0A52-2A56-4D49-AFDC-EC01B41241E9}" type="sibTrans" cxnId="{8F82D3CC-03F1-4D09-9E5E-B58D8281DA1F}">
      <dgm:prSet/>
      <dgm:spPr/>
      <dgm:t>
        <a:bodyPr/>
        <a:lstStyle/>
        <a:p>
          <a:endParaRPr lang="ru-RU"/>
        </a:p>
      </dgm:t>
    </dgm:pt>
    <dgm:pt modelId="{5DBBFC03-BC0E-4AD9-8741-145F25CD4796}">
      <dgm:prSet phldrT="[Текст]" custT="1"/>
      <dgm:spPr/>
      <dgm:t>
        <a:bodyPr/>
        <a:lstStyle/>
        <a:p>
          <a:r>
            <a:rPr lang="en-US" sz="3200" dirty="0" smtClean="0"/>
            <a:t>Up</a:t>
          </a:r>
        </a:p>
        <a:p>
          <a:r>
            <a:rPr lang="en-US" sz="1700" dirty="0" smtClean="0"/>
            <a:t>(lift up, get </a:t>
          </a:r>
          <a:r>
            <a:rPr lang="en-US" sz="1700" dirty="0" err="1" smtClean="0"/>
            <a:t>sth</a:t>
          </a:r>
          <a:r>
            <a:rPr lang="en-US" sz="1700" dirty="0" smtClean="0"/>
            <a:t>)</a:t>
          </a:r>
          <a:endParaRPr lang="ru-RU" sz="1700" dirty="0"/>
        </a:p>
      </dgm:t>
    </dgm:pt>
    <dgm:pt modelId="{81E35EA6-03CA-443E-9788-AF3EF9639A85}" type="parTrans" cxnId="{B48C3BF0-D287-484A-9B91-187648FF328A}">
      <dgm:prSet/>
      <dgm:spPr/>
      <dgm:t>
        <a:bodyPr/>
        <a:lstStyle/>
        <a:p>
          <a:endParaRPr lang="ru-RU"/>
        </a:p>
      </dgm:t>
    </dgm:pt>
    <dgm:pt modelId="{D6FE0D5A-7A64-43C3-8799-1BDA5BC32E57}" type="sibTrans" cxnId="{B48C3BF0-D287-484A-9B91-187648FF328A}">
      <dgm:prSet/>
      <dgm:spPr/>
      <dgm:t>
        <a:bodyPr/>
        <a:lstStyle/>
        <a:p>
          <a:endParaRPr lang="ru-RU"/>
        </a:p>
      </dgm:t>
    </dgm:pt>
    <dgm:pt modelId="{4A4ED172-F58C-4CB2-9F6D-0773E069F984}">
      <dgm:prSet phldrT="[Текст]" custT="1"/>
      <dgm:spPr/>
      <dgm:t>
        <a:bodyPr/>
        <a:lstStyle/>
        <a:p>
          <a:r>
            <a:rPr lang="en-US" sz="3200" dirty="0" smtClean="0"/>
            <a:t>Out</a:t>
          </a:r>
        </a:p>
        <a:p>
          <a:r>
            <a:rPr lang="en-US" sz="1900" dirty="0" smtClean="0"/>
            <a:t>(choose)</a:t>
          </a:r>
          <a:endParaRPr lang="ru-RU" sz="1900" dirty="0"/>
        </a:p>
      </dgm:t>
    </dgm:pt>
    <dgm:pt modelId="{D706692A-C313-420C-8F8F-ACA49C9980C4}" type="parTrans" cxnId="{6E92AD90-8181-4D1A-BFA4-1A57D9B7C82F}">
      <dgm:prSet/>
      <dgm:spPr/>
      <dgm:t>
        <a:bodyPr/>
        <a:lstStyle/>
        <a:p>
          <a:endParaRPr lang="ru-RU"/>
        </a:p>
      </dgm:t>
    </dgm:pt>
    <dgm:pt modelId="{E4FBA024-9BF5-4ABF-A06E-3E65D99D8565}" type="sibTrans" cxnId="{6E92AD90-8181-4D1A-BFA4-1A57D9B7C82F}">
      <dgm:prSet/>
      <dgm:spPr/>
      <dgm:t>
        <a:bodyPr/>
        <a:lstStyle/>
        <a:p>
          <a:endParaRPr lang="ru-RU"/>
        </a:p>
      </dgm:t>
    </dgm:pt>
    <dgm:pt modelId="{8189C619-29BD-4839-ABB5-3E775222E9B2}">
      <dgm:prSet phldrT="[Текст]" custT="1"/>
      <dgm:spPr/>
      <dgm:t>
        <a:bodyPr/>
        <a:lstStyle/>
        <a:p>
          <a:r>
            <a:rPr lang="en-US" sz="3200" dirty="0" smtClean="0"/>
            <a:t>On</a:t>
          </a:r>
        </a:p>
        <a:p>
          <a:r>
            <a:rPr lang="en-US" sz="1700" dirty="0" smtClean="0"/>
            <a:t>(</a:t>
          </a:r>
          <a:r>
            <a:rPr lang="en-US" sz="1700" dirty="0" err="1" smtClean="0"/>
            <a:t>criticise</a:t>
          </a:r>
          <a:r>
            <a:rPr lang="en-US" sz="1700" dirty="0" smtClean="0"/>
            <a:t>)</a:t>
          </a:r>
          <a:endParaRPr lang="ru-RU" sz="1700" dirty="0"/>
        </a:p>
      </dgm:t>
    </dgm:pt>
    <dgm:pt modelId="{185D727F-D6C6-491D-A9F8-FEFFDBE4D777}" type="parTrans" cxnId="{76D361CF-62EB-459A-8461-7F0FAC7F9D68}">
      <dgm:prSet/>
      <dgm:spPr/>
      <dgm:t>
        <a:bodyPr/>
        <a:lstStyle/>
        <a:p>
          <a:endParaRPr lang="ru-RU"/>
        </a:p>
      </dgm:t>
    </dgm:pt>
    <dgm:pt modelId="{CA009C3E-AEB5-49CF-9E51-D69E34ABB119}" type="sibTrans" cxnId="{76D361CF-62EB-459A-8461-7F0FAC7F9D68}">
      <dgm:prSet/>
      <dgm:spPr/>
      <dgm:t>
        <a:bodyPr/>
        <a:lstStyle/>
        <a:p>
          <a:endParaRPr lang="ru-RU"/>
        </a:p>
      </dgm:t>
    </dgm:pt>
    <dgm:pt modelId="{3C17B16F-58CA-4854-A63B-5E27399258F6}">
      <dgm:prSet phldrT="[Текст]" custT="1"/>
      <dgm:spPr/>
      <dgm:t>
        <a:bodyPr/>
        <a:lstStyle/>
        <a:p>
          <a:r>
            <a:rPr lang="en-US" sz="3200" dirty="0" smtClean="0"/>
            <a:t>At</a:t>
          </a:r>
        </a:p>
        <a:p>
          <a:r>
            <a:rPr lang="en-US" sz="1700" dirty="0" smtClean="0"/>
            <a:t>(eat small amounts)</a:t>
          </a:r>
          <a:endParaRPr lang="ru-RU" sz="1700" dirty="0"/>
        </a:p>
      </dgm:t>
    </dgm:pt>
    <dgm:pt modelId="{EF47B4BA-CEF9-46B6-A394-90283BE8AD76}" type="parTrans" cxnId="{5C76E93F-AACA-437C-A5D9-ADE107F18C7D}">
      <dgm:prSet/>
      <dgm:spPr/>
      <dgm:t>
        <a:bodyPr/>
        <a:lstStyle/>
        <a:p>
          <a:endParaRPr lang="ru-RU"/>
        </a:p>
      </dgm:t>
    </dgm:pt>
    <dgm:pt modelId="{63CEED2D-B24F-435D-8069-A130535D6E95}" type="sibTrans" cxnId="{5C76E93F-AACA-437C-A5D9-ADE107F18C7D}">
      <dgm:prSet/>
      <dgm:spPr/>
      <dgm:t>
        <a:bodyPr/>
        <a:lstStyle/>
        <a:p>
          <a:endParaRPr lang="ru-RU"/>
        </a:p>
      </dgm:t>
    </dgm:pt>
    <dgm:pt modelId="{5DC6EE0C-5C46-436C-8233-43C4C98FEB3D}" type="pres">
      <dgm:prSet presAssocID="{FF0A9DCD-A0E1-40DC-B6FF-0061AAF53450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4A5A279-9B39-4673-82D8-6AEB3AEB3E4D}" type="pres">
      <dgm:prSet presAssocID="{1F6FAD1A-3007-4D50-B0A5-58B08DA68025}" presName="centerShape" presStyleLbl="node0" presStyleIdx="0" presStyleCnt="1"/>
      <dgm:spPr/>
      <dgm:t>
        <a:bodyPr/>
        <a:lstStyle/>
        <a:p>
          <a:endParaRPr lang="ru-RU"/>
        </a:p>
      </dgm:t>
    </dgm:pt>
    <dgm:pt modelId="{F7E68E94-C8A7-439C-9FEB-3E4DF19D926C}" type="pres">
      <dgm:prSet presAssocID="{81E35EA6-03CA-443E-9788-AF3EF9639A85}" presName="parTrans" presStyleLbl="sibTrans2D1" presStyleIdx="0" presStyleCnt="4"/>
      <dgm:spPr/>
      <dgm:t>
        <a:bodyPr/>
        <a:lstStyle/>
        <a:p>
          <a:endParaRPr lang="ru-RU"/>
        </a:p>
      </dgm:t>
    </dgm:pt>
    <dgm:pt modelId="{2B640BD8-1491-44D7-A839-54794796EE98}" type="pres">
      <dgm:prSet presAssocID="{81E35EA6-03CA-443E-9788-AF3EF9639A85}" presName="connectorText" presStyleLbl="sibTrans2D1" presStyleIdx="0" presStyleCnt="4"/>
      <dgm:spPr/>
      <dgm:t>
        <a:bodyPr/>
        <a:lstStyle/>
        <a:p>
          <a:endParaRPr lang="ru-RU"/>
        </a:p>
      </dgm:t>
    </dgm:pt>
    <dgm:pt modelId="{1954C389-9D6E-4191-9DDD-53FAB67E1029}" type="pres">
      <dgm:prSet presAssocID="{5DBBFC03-BC0E-4AD9-8741-145F25CD4796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2F3544-45BE-421D-A404-6A527CEC6DC0}" type="pres">
      <dgm:prSet presAssocID="{D706692A-C313-420C-8F8F-ACA49C9980C4}" presName="parTrans" presStyleLbl="sibTrans2D1" presStyleIdx="1" presStyleCnt="4"/>
      <dgm:spPr/>
      <dgm:t>
        <a:bodyPr/>
        <a:lstStyle/>
        <a:p>
          <a:endParaRPr lang="ru-RU"/>
        </a:p>
      </dgm:t>
    </dgm:pt>
    <dgm:pt modelId="{69C57A89-BA89-4E32-95C9-E0EC076F763A}" type="pres">
      <dgm:prSet presAssocID="{D706692A-C313-420C-8F8F-ACA49C9980C4}" presName="connectorText" presStyleLbl="sibTrans2D1" presStyleIdx="1" presStyleCnt="4"/>
      <dgm:spPr/>
      <dgm:t>
        <a:bodyPr/>
        <a:lstStyle/>
        <a:p>
          <a:endParaRPr lang="ru-RU"/>
        </a:p>
      </dgm:t>
    </dgm:pt>
    <dgm:pt modelId="{5557738E-9C4F-40E5-809A-7086E39D80B5}" type="pres">
      <dgm:prSet presAssocID="{4A4ED172-F58C-4CB2-9F6D-0773E069F984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EB18DE-C9FA-4925-B13E-E7947ACA8C53}" type="pres">
      <dgm:prSet presAssocID="{185D727F-D6C6-491D-A9F8-FEFFDBE4D777}" presName="parTrans" presStyleLbl="sibTrans2D1" presStyleIdx="2" presStyleCnt="4"/>
      <dgm:spPr/>
      <dgm:t>
        <a:bodyPr/>
        <a:lstStyle/>
        <a:p>
          <a:endParaRPr lang="ru-RU"/>
        </a:p>
      </dgm:t>
    </dgm:pt>
    <dgm:pt modelId="{AE10DE10-CAE6-40E7-A95E-C2497B8BA8A2}" type="pres">
      <dgm:prSet presAssocID="{185D727F-D6C6-491D-A9F8-FEFFDBE4D777}" presName="connectorText" presStyleLbl="sibTrans2D1" presStyleIdx="2" presStyleCnt="4"/>
      <dgm:spPr/>
      <dgm:t>
        <a:bodyPr/>
        <a:lstStyle/>
        <a:p>
          <a:endParaRPr lang="ru-RU"/>
        </a:p>
      </dgm:t>
    </dgm:pt>
    <dgm:pt modelId="{A766B1CF-E5E0-4F61-9C7D-BA9D3451F404}" type="pres">
      <dgm:prSet presAssocID="{8189C619-29BD-4839-ABB5-3E775222E9B2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46787D-1883-4E5B-9EE6-4EDC54B77284}" type="pres">
      <dgm:prSet presAssocID="{EF47B4BA-CEF9-46B6-A394-90283BE8AD76}" presName="parTrans" presStyleLbl="sibTrans2D1" presStyleIdx="3" presStyleCnt="4"/>
      <dgm:spPr/>
      <dgm:t>
        <a:bodyPr/>
        <a:lstStyle/>
        <a:p>
          <a:endParaRPr lang="ru-RU"/>
        </a:p>
      </dgm:t>
    </dgm:pt>
    <dgm:pt modelId="{16B8E8D6-D807-4CE3-A47D-6D3A983B9DAA}" type="pres">
      <dgm:prSet presAssocID="{EF47B4BA-CEF9-46B6-A394-90283BE8AD76}" presName="connectorText" presStyleLbl="sibTrans2D1" presStyleIdx="3" presStyleCnt="4"/>
      <dgm:spPr/>
      <dgm:t>
        <a:bodyPr/>
        <a:lstStyle/>
        <a:p>
          <a:endParaRPr lang="ru-RU"/>
        </a:p>
      </dgm:t>
    </dgm:pt>
    <dgm:pt modelId="{D3045078-900D-499E-9A25-A21329278CFF}" type="pres">
      <dgm:prSet presAssocID="{3C17B16F-58CA-4854-A63B-5E27399258F6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55FC8DB-0C77-47B8-B8E8-A9EE2FDB2C80}" type="presOf" srcId="{EF47B4BA-CEF9-46B6-A394-90283BE8AD76}" destId="{16B8E8D6-D807-4CE3-A47D-6D3A983B9DAA}" srcOrd="1" destOrd="0" presId="urn:microsoft.com/office/officeart/2005/8/layout/radial5"/>
    <dgm:cxn modelId="{5C76E93F-AACA-437C-A5D9-ADE107F18C7D}" srcId="{1F6FAD1A-3007-4D50-B0A5-58B08DA68025}" destId="{3C17B16F-58CA-4854-A63B-5E27399258F6}" srcOrd="3" destOrd="0" parTransId="{EF47B4BA-CEF9-46B6-A394-90283BE8AD76}" sibTransId="{63CEED2D-B24F-435D-8069-A130535D6E95}"/>
    <dgm:cxn modelId="{6DBD5E96-CD0D-4B74-9FA7-5FB9866CFD12}" type="presOf" srcId="{185D727F-D6C6-491D-A9F8-FEFFDBE4D777}" destId="{AE10DE10-CAE6-40E7-A95E-C2497B8BA8A2}" srcOrd="1" destOrd="0" presId="urn:microsoft.com/office/officeart/2005/8/layout/radial5"/>
    <dgm:cxn modelId="{2425302F-FE55-44E0-B37B-6F280895B1F4}" type="presOf" srcId="{8189C619-29BD-4839-ABB5-3E775222E9B2}" destId="{A766B1CF-E5E0-4F61-9C7D-BA9D3451F404}" srcOrd="0" destOrd="0" presId="urn:microsoft.com/office/officeart/2005/8/layout/radial5"/>
    <dgm:cxn modelId="{432655BC-0C38-4990-8238-F1B5CD3A0D05}" type="presOf" srcId="{1F6FAD1A-3007-4D50-B0A5-58B08DA68025}" destId="{84A5A279-9B39-4673-82D8-6AEB3AEB3E4D}" srcOrd="0" destOrd="0" presId="urn:microsoft.com/office/officeart/2005/8/layout/radial5"/>
    <dgm:cxn modelId="{39FDBEE3-BB7D-442F-8368-4ADE2D0386A1}" type="presOf" srcId="{D706692A-C313-420C-8F8F-ACA49C9980C4}" destId="{322F3544-45BE-421D-A404-6A527CEC6DC0}" srcOrd="0" destOrd="0" presId="urn:microsoft.com/office/officeart/2005/8/layout/radial5"/>
    <dgm:cxn modelId="{8F82D3CC-03F1-4D09-9E5E-B58D8281DA1F}" srcId="{FF0A9DCD-A0E1-40DC-B6FF-0061AAF53450}" destId="{1F6FAD1A-3007-4D50-B0A5-58B08DA68025}" srcOrd="0" destOrd="0" parTransId="{0691039F-BE40-45E4-B315-CB8064A2A6E7}" sibTransId="{3FAA0A52-2A56-4D49-AFDC-EC01B41241E9}"/>
    <dgm:cxn modelId="{CB3B01A2-8CB3-4219-81F6-9CA84A01E34E}" type="presOf" srcId="{4A4ED172-F58C-4CB2-9F6D-0773E069F984}" destId="{5557738E-9C4F-40E5-809A-7086E39D80B5}" srcOrd="0" destOrd="0" presId="urn:microsoft.com/office/officeart/2005/8/layout/radial5"/>
    <dgm:cxn modelId="{76D361CF-62EB-459A-8461-7F0FAC7F9D68}" srcId="{1F6FAD1A-3007-4D50-B0A5-58B08DA68025}" destId="{8189C619-29BD-4839-ABB5-3E775222E9B2}" srcOrd="2" destOrd="0" parTransId="{185D727F-D6C6-491D-A9F8-FEFFDBE4D777}" sibTransId="{CA009C3E-AEB5-49CF-9E51-D69E34ABB119}"/>
    <dgm:cxn modelId="{96E50F97-EFCF-4AC2-A91A-E7EAE56FF18C}" type="presOf" srcId="{FF0A9DCD-A0E1-40DC-B6FF-0061AAF53450}" destId="{5DC6EE0C-5C46-436C-8233-43C4C98FEB3D}" srcOrd="0" destOrd="0" presId="urn:microsoft.com/office/officeart/2005/8/layout/radial5"/>
    <dgm:cxn modelId="{A8A48CC6-D88F-48DE-AA3F-8CA2F88464D4}" type="presOf" srcId="{185D727F-D6C6-491D-A9F8-FEFFDBE4D777}" destId="{C6EB18DE-C9FA-4925-B13E-E7947ACA8C53}" srcOrd="0" destOrd="0" presId="urn:microsoft.com/office/officeart/2005/8/layout/radial5"/>
    <dgm:cxn modelId="{EB2DD810-FDC5-4773-8793-1C55DB942EDB}" type="presOf" srcId="{81E35EA6-03CA-443E-9788-AF3EF9639A85}" destId="{2B640BD8-1491-44D7-A839-54794796EE98}" srcOrd="1" destOrd="0" presId="urn:microsoft.com/office/officeart/2005/8/layout/radial5"/>
    <dgm:cxn modelId="{9968B92C-99D9-4DF0-8C74-A52059384438}" type="presOf" srcId="{EF47B4BA-CEF9-46B6-A394-90283BE8AD76}" destId="{6F46787D-1883-4E5B-9EE6-4EDC54B77284}" srcOrd="0" destOrd="0" presId="urn:microsoft.com/office/officeart/2005/8/layout/radial5"/>
    <dgm:cxn modelId="{F8C173D2-22DE-4260-817F-E4FF9A7C97E6}" type="presOf" srcId="{5DBBFC03-BC0E-4AD9-8741-145F25CD4796}" destId="{1954C389-9D6E-4191-9DDD-53FAB67E1029}" srcOrd="0" destOrd="0" presId="urn:microsoft.com/office/officeart/2005/8/layout/radial5"/>
    <dgm:cxn modelId="{6E92AD90-8181-4D1A-BFA4-1A57D9B7C82F}" srcId="{1F6FAD1A-3007-4D50-B0A5-58B08DA68025}" destId="{4A4ED172-F58C-4CB2-9F6D-0773E069F984}" srcOrd="1" destOrd="0" parTransId="{D706692A-C313-420C-8F8F-ACA49C9980C4}" sibTransId="{E4FBA024-9BF5-4ABF-A06E-3E65D99D8565}"/>
    <dgm:cxn modelId="{669494F0-79AD-4E97-9572-455BB0626A50}" type="presOf" srcId="{81E35EA6-03CA-443E-9788-AF3EF9639A85}" destId="{F7E68E94-C8A7-439C-9FEB-3E4DF19D926C}" srcOrd="0" destOrd="0" presId="urn:microsoft.com/office/officeart/2005/8/layout/radial5"/>
    <dgm:cxn modelId="{C29B5E0A-427F-4E11-950C-1371F448FCD5}" type="presOf" srcId="{D706692A-C313-420C-8F8F-ACA49C9980C4}" destId="{69C57A89-BA89-4E32-95C9-E0EC076F763A}" srcOrd="1" destOrd="0" presId="urn:microsoft.com/office/officeart/2005/8/layout/radial5"/>
    <dgm:cxn modelId="{B48C3BF0-D287-484A-9B91-187648FF328A}" srcId="{1F6FAD1A-3007-4D50-B0A5-58B08DA68025}" destId="{5DBBFC03-BC0E-4AD9-8741-145F25CD4796}" srcOrd="0" destOrd="0" parTransId="{81E35EA6-03CA-443E-9788-AF3EF9639A85}" sibTransId="{D6FE0D5A-7A64-43C3-8799-1BDA5BC32E57}"/>
    <dgm:cxn modelId="{A614CC1B-EAC3-4B60-8C09-D28517FAB288}" type="presOf" srcId="{3C17B16F-58CA-4854-A63B-5E27399258F6}" destId="{D3045078-900D-499E-9A25-A21329278CFF}" srcOrd="0" destOrd="0" presId="urn:microsoft.com/office/officeart/2005/8/layout/radial5"/>
    <dgm:cxn modelId="{C3F30505-74BD-4CBD-93A2-C2A4F7178E7D}" type="presParOf" srcId="{5DC6EE0C-5C46-436C-8233-43C4C98FEB3D}" destId="{84A5A279-9B39-4673-82D8-6AEB3AEB3E4D}" srcOrd="0" destOrd="0" presId="urn:microsoft.com/office/officeart/2005/8/layout/radial5"/>
    <dgm:cxn modelId="{7D20CD13-B583-4BC1-9DFF-445CCA9D73B2}" type="presParOf" srcId="{5DC6EE0C-5C46-436C-8233-43C4C98FEB3D}" destId="{F7E68E94-C8A7-439C-9FEB-3E4DF19D926C}" srcOrd="1" destOrd="0" presId="urn:microsoft.com/office/officeart/2005/8/layout/radial5"/>
    <dgm:cxn modelId="{F71EC37D-2F82-4158-89DB-0AAC324B7261}" type="presParOf" srcId="{F7E68E94-C8A7-439C-9FEB-3E4DF19D926C}" destId="{2B640BD8-1491-44D7-A839-54794796EE98}" srcOrd="0" destOrd="0" presId="urn:microsoft.com/office/officeart/2005/8/layout/radial5"/>
    <dgm:cxn modelId="{9D95C9E2-F0EC-46AA-9834-700480BA47CE}" type="presParOf" srcId="{5DC6EE0C-5C46-436C-8233-43C4C98FEB3D}" destId="{1954C389-9D6E-4191-9DDD-53FAB67E1029}" srcOrd="2" destOrd="0" presId="urn:microsoft.com/office/officeart/2005/8/layout/radial5"/>
    <dgm:cxn modelId="{F413BBAE-F864-4715-B192-E36B011F434D}" type="presParOf" srcId="{5DC6EE0C-5C46-436C-8233-43C4C98FEB3D}" destId="{322F3544-45BE-421D-A404-6A527CEC6DC0}" srcOrd="3" destOrd="0" presId="urn:microsoft.com/office/officeart/2005/8/layout/radial5"/>
    <dgm:cxn modelId="{F9F57D01-971A-4FE4-BBC0-B07128AF9318}" type="presParOf" srcId="{322F3544-45BE-421D-A404-6A527CEC6DC0}" destId="{69C57A89-BA89-4E32-95C9-E0EC076F763A}" srcOrd="0" destOrd="0" presId="urn:microsoft.com/office/officeart/2005/8/layout/radial5"/>
    <dgm:cxn modelId="{9FAC8378-C1A0-4641-A328-8D144B35EECA}" type="presParOf" srcId="{5DC6EE0C-5C46-436C-8233-43C4C98FEB3D}" destId="{5557738E-9C4F-40E5-809A-7086E39D80B5}" srcOrd="4" destOrd="0" presId="urn:microsoft.com/office/officeart/2005/8/layout/radial5"/>
    <dgm:cxn modelId="{22E74F5F-8B0C-4D92-9304-1ADE00B5A0AF}" type="presParOf" srcId="{5DC6EE0C-5C46-436C-8233-43C4C98FEB3D}" destId="{C6EB18DE-C9FA-4925-B13E-E7947ACA8C53}" srcOrd="5" destOrd="0" presId="urn:microsoft.com/office/officeart/2005/8/layout/radial5"/>
    <dgm:cxn modelId="{5B330D30-76A0-4B3A-B25B-CCFCFD9BB8AD}" type="presParOf" srcId="{C6EB18DE-C9FA-4925-B13E-E7947ACA8C53}" destId="{AE10DE10-CAE6-40E7-A95E-C2497B8BA8A2}" srcOrd="0" destOrd="0" presId="urn:microsoft.com/office/officeart/2005/8/layout/radial5"/>
    <dgm:cxn modelId="{448C4F13-4504-45A3-9F1A-AE304CF33FE2}" type="presParOf" srcId="{5DC6EE0C-5C46-436C-8233-43C4C98FEB3D}" destId="{A766B1CF-E5E0-4F61-9C7D-BA9D3451F404}" srcOrd="6" destOrd="0" presId="urn:microsoft.com/office/officeart/2005/8/layout/radial5"/>
    <dgm:cxn modelId="{1EB2441C-A855-40C8-9E1F-A8B69C314AE7}" type="presParOf" srcId="{5DC6EE0C-5C46-436C-8233-43C4C98FEB3D}" destId="{6F46787D-1883-4E5B-9EE6-4EDC54B77284}" srcOrd="7" destOrd="0" presId="urn:microsoft.com/office/officeart/2005/8/layout/radial5"/>
    <dgm:cxn modelId="{E9621D26-19E5-41E4-B6DA-5B37215CD611}" type="presParOf" srcId="{6F46787D-1883-4E5B-9EE6-4EDC54B77284}" destId="{16B8E8D6-D807-4CE3-A47D-6D3A983B9DAA}" srcOrd="0" destOrd="0" presId="urn:microsoft.com/office/officeart/2005/8/layout/radial5"/>
    <dgm:cxn modelId="{06B76207-1945-40AE-9A68-BBEE649A49D4}" type="presParOf" srcId="{5DC6EE0C-5C46-436C-8233-43C4C98FEB3D}" destId="{D3045078-900D-499E-9A25-A21329278CFF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F0A9DCD-A0E1-40DC-B6FF-0061AAF53450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F6FAD1A-3007-4D50-B0A5-58B08DA68025}">
      <dgm:prSet phldrT="[Текст]" custT="1"/>
      <dgm:spPr/>
      <dgm:t>
        <a:bodyPr/>
        <a:lstStyle/>
        <a:p>
          <a:r>
            <a:rPr lang="en-US" sz="3600" dirty="0" smtClean="0">
              <a:solidFill>
                <a:srgbClr val="FF0000"/>
              </a:solidFill>
            </a:rPr>
            <a:t>run</a:t>
          </a:r>
          <a:endParaRPr lang="ru-RU" sz="3600" dirty="0">
            <a:solidFill>
              <a:srgbClr val="FF0000"/>
            </a:solidFill>
          </a:endParaRPr>
        </a:p>
      </dgm:t>
    </dgm:pt>
    <dgm:pt modelId="{0691039F-BE40-45E4-B315-CB8064A2A6E7}" type="parTrans" cxnId="{8F82D3CC-03F1-4D09-9E5E-B58D8281DA1F}">
      <dgm:prSet/>
      <dgm:spPr/>
      <dgm:t>
        <a:bodyPr/>
        <a:lstStyle/>
        <a:p>
          <a:endParaRPr lang="ru-RU"/>
        </a:p>
      </dgm:t>
    </dgm:pt>
    <dgm:pt modelId="{3FAA0A52-2A56-4D49-AFDC-EC01B41241E9}" type="sibTrans" cxnId="{8F82D3CC-03F1-4D09-9E5E-B58D8281DA1F}">
      <dgm:prSet/>
      <dgm:spPr/>
      <dgm:t>
        <a:bodyPr/>
        <a:lstStyle/>
        <a:p>
          <a:endParaRPr lang="ru-RU"/>
        </a:p>
      </dgm:t>
    </dgm:pt>
    <dgm:pt modelId="{5DBBFC03-BC0E-4AD9-8741-145F25CD4796}">
      <dgm:prSet phldrT="[Текст]" custT="1"/>
      <dgm:spPr/>
      <dgm:t>
        <a:bodyPr/>
        <a:lstStyle/>
        <a:p>
          <a:r>
            <a:rPr lang="en-US" sz="3200" dirty="0" smtClean="0"/>
            <a:t>on</a:t>
          </a:r>
        </a:p>
        <a:p>
          <a:r>
            <a:rPr lang="en-US" sz="1700" dirty="0" smtClean="0"/>
            <a:t>(be powered by)</a:t>
          </a:r>
          <a:endParaRPr lang="ru-RU" sz="1700" dirty="0"/>
        </a:p>
      </dgm:t>
    </dgm:pt>
    <dgm:pt modelId="{81E35EA6-03CA-443E-9788-AF3EF9639A85}" type="parTrans" cxnId="{B48C3BF0-D287-484A-9B91-187648FF328A}">
      <dgm:prSet/>
      <dgm:spPr/>
      <dgm:t>
        <a:bodyPr/>
        <a:lstStyle/>
        <a:p>
          <a:endParaRPr lang="ru-RU"/>
        </a:p>
      </dgm:t>
    </dgm:pt>
    <dgm:pt modelId="{D6FE0D5A-7A64-43C3-8799-1BDA5BC32E57}" type="sibTrans" cxnId="{B48C3BF0-D287-484A-9B91-187648FF328A}">
      <dgm:prSet/>
      <dgm:spPr/>
      <dgm:t>
        <a:bodyPr/>
        <a:lstStyle/>
        <a:p>
          <a:endParaRPr lang="ru-RU"/>
        </a:p>
      </dgm:t>
    </dgm:pt>
    <dgm:pt modelId="{4A4ED172-F58C-4CB2-9F6D-0773E069F984}">
      <dgm:prSet phldrT="[Текст]" custT="1"/>
      <dgm:spPr/>
      <dgm:t>
        <a:bodyPr/>
        <a:lstStyle/>
        <a:p>
          <a:r>
            <a:rPr lang="en-US" sz="3200" dirty="0" smtClean="0"/>
            <a:t>over</a:t>
          </a:r>
        </a:p>
        <a:p>
          <a:r>
            <a:rPr lang="en-US" sz="1900" dirty="0" smtClean="0"/>
            <a:t>(knock down with a vehicle)</a:t>
          </a:r>
          <a:endParaRPr lang="ru-RU" sz="1900" dirty="0"/>
        </a:p>
      </dgm:t>
    </dgm:pt>
    <dgm:pt modelId="{D706692A-C313-420C-8F8F-ACA49C9980C4}" type="parTrans" cxnId="{6E92AD90-8181-4D1A-BFA4-1A57D9B7C82F}">
      <dgm:prSet/>
      <dgm:spPr/>
      <dgm:t>
        <a:bodyPr/>
        <a:lstStyle/>
        <a:p>
          <a:endParaRPr lang="ru-RU"/>
        </a:p>
      </dgm:t>
    </dgm:pt>
    <dgm:pt modelId="{E4FBA024-9BF5-4ABF-A06E-3E65D99D8565}" type="sibTrans" cxnId="{6E92AD90-8181-4D1A-BFA4-1A57D9B7C82F}">
      <dgm:prSet/>
      <dgm:spPr/>
      <dgm:t>
        <a:bodyPr/>
        <a:lstStyle/>
        <a:p>
          <a:endParaRPr lang="ru-RU"/>
        </a:p>
      </dgm:t>
    </dgm:pt>
    <dgm:pt modelId="{8189C619-29BD-4839-ABB5-3E775222E9B2}">
      <dgm:prSet phldrT="[Текст]" custT="1"/>
      <dgm:spPr/>
      <dgm:t>
        <a:bodyPr/>
        <a:lstStyle/>
        <a:p>
          <a:r>
            <a:rPr lang="en-US" sz="3200" dirty="0" smtClean="0"/>
            <a:t>into</a:t>
          </a:r>
        </a:p>
        <a:p>
          <a:r>
            <a:rPr lang="en-US" sz="1700" dirty="0" smtClean="0"/>
            <a:t>(meet unexpectedly)</a:t>
          </a:r>
          <a:endParaRPr lang="ru-RU" sz="1700" dirty="0"/>
        </a:p>
      </dgm:t>
    </dgm:pt>
    <dgm:pt modelId="{185D727F-D6C6-491D-A9F8-FEFFDBE4D777}" type="parTrans" cxnId="{76D361CF-62EB-459A-8461-7F0FAC7F9D68}">
      <dgm:prSet/>
      <dgm:spPr/>
      <dgm:t>
        <a:bodyPr/>
        <a:lstStyle/>
        <a:p>
          <a:endParaRPr lang="ru-RU"/>
        </a:p>
      </dgm:t>
    </dgm:pt>
    <dgm:pt modelId="{CA009C3E-AEB5-49CF-9E51-D69E34ABB119}" type="sibTrans" cxnId="{76D361CF-62EB-459A-8461-7F0FAC7F9D68}">
      <dgm:prSet/>
      <dgm:spPr/>
      <dgm:t>
        <a:bodyPr/>
        <a:lstStyle/>
        <a:p>
          <a:endParaRPr lang="ru-RU"/>
        </a:p>
      </dgm:t>
    </dgm:pt>
    <dgm:pt modelId="{3C17B16F-58CA-4854-A63B-5E27399258F6}">
      <dgm:prSet phldrT="[Текст]" custT="1"/>
      <dgm:spPr/>
      <dgm:t>
        <a:bodyPr/>
        <a:lstStyle/>
        <a:p>
          <a:r>
            <a:rPr lang="en-US" sz="3200" dirty="0" smtClean="0"/>
            <a:t>Out of</a:t>
          </a:r>
        </a:p>
        <a:p>
          <a:r>
            <a:rPr lang="en-US" sz="1700" dirty="0" smtClean="0"/>
            <a:t>(have no more left)</a:t>
          </a:r>
          <a:endParaRPr lang="ru-RU" sz="1700" dirty="0"/>
        </a:p>
      </dgm:t>
    </dgm:pt>
    <dgm:pt modelId="{EF47B4BA-CEF9-46B6-A394-90283BE8AD76}" type="parTrans" cxnId="{5C76E93F-AACA-437C-A5D9-ADE107F18C7D}">
      <dgm:prSet/>
      <dgm:spPr/>
      <dgm:t>
        <a:bodyPr/>
        <a:lstStyle/>
        <a:p>
          <a:endParaRPr lang="ru-RU"/>
        </a:p>
      </dgm:t>
    </dgm:pt>
    <dgm:pt modelId="{63CEED2D-B24F-435D-8069-A130535D6E95}" type="sibTrans" cxnId="{5C76E93F-AACA-437C-A5D9-ADE107F18C7D}">
      <dgm:prSet/>
      <dgm:spPr/>
      <dgm:t>
        <a:bodyPr/>
        <a:lstStyle/>
        <a:p>
          <a:endParaRPr lang="ru-RU"/>
        </a:p>
      </dgm:t>
    </dgm:pt>
    <dgm:pt modelId="{00239EC9-E49E-4617-960C-59F8E1418908}">
      <dgm:prSet custT="1"/>
      <dgm:spPr/>
      <dgm:t>
        <a:bodyPr/>
        <a:lstStyle/>
        <a:p>
          <a:r>
            <a:rPr lang="en-US" sz="2800" dirty="0" smtClean="0"/>
            <a:t>Away from</a:t>
          </a:r>
        </a:p>
        <a:p>
          <a:r>
            <a:rPr lang="en-US" sz="2000" dirty="0" smtClean="0"/>
            <a:t>(escape from)</a:t>
          </a:r>
          <a:endParaRPr lang="ru-RU" sz="2000" dirty="0"/>
        </a:p>
      </dgm:t>
    </dgm:pt>
    <dgm:pt modelId="{70C64C9F-35C1-493B-A007-FCD985867CCA}" type="parTrans" cxnId="{E2C6300C-A3CD-4BE7-B063-1DE1AA7B8B94}">
      <dgm:prSet/>
      <dgm:spPr/>
      <dgm:t>
        <a:bodyPr/>
        <a:lstStyle/>
        <a:p>
          <a:endParaRPr lang="ru-RU"/>
        </a:p>
      </dgm:t>
    </dgm:pt>
    <dgm:pt modelId="{94EC47E4-54F1-4617-B00A-93814C367D09}" type="sibTrans" cxnId="{E2C6300C-A3CD-4BE7-B063-1DE1AA7B8B94}">
      <dgm:prSet/>
      <dgm:spPr/>
      <dgm:t>
        <a:bodyPr/>
        <a:lstStyle/>
        <a:p>
          <a:endParaRPr lang="ru-RU"/>
        </a:p>
      </dgm:t>
    </dgm:pt>
    <dgm:pt modelId="{5DC6EE0C-5C46-436C-8233-43C4C98FEB3D}" type="pres">
      <dgm:prSet presAssocID="{FF0A9DCD-A0E1-40DC-B6FF-0061AAF53450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4A5A279-9B39-4673-82D8-6AEB3AEB3E4D}" type="pres">
      <dgm:prSet presAssocID="{1F6FAD1A-3007-4D50-B0A5-58B08DA68025}" presName="centerShape" presStyleLbl="node0" presStyleIdx="0" presStyleCnt="1"/>
      <dgm:spPr/>
      <dgm:t>
        <a:bodyPr/>
        <a:lstStyle/>
        <a:p>
          <a:endParaRPr lang="ru-RU"/>
        </a:p>
      </dgm:t>
    </dgm:pt>
    <dgm:pt modelId="{F7E68E94-C8A7-439C-9FEB-3E4DF19D926C}" type="pres">
      <dgm:prSet presAssocID="{81E35EA6-03CA-443E-9788-AF3EF9639A85}" presName="parTrans" presStyleLbl="sibTrans2D1" presStyleIdx="0" presStyleCnt="5"/>
      <dgm:spPr/>
      <dgm:t>
        <a:bodyPr/>
        <a:lstStyle/>
        <a:p>
          <a:endParaRPr lang="ru-RU"/>
        </a:p>
      </dgm:t>
    </dgm:pt>
    <dgm:pt modelId="{2B640BD8-1491-44D7-A839-54794796EE98}" type="pres">
      <dgm:prSet presAssocID="{81E35EA6-03CA-443E-9788-AF3EF9639A85}" presName="connectorText" presStyleLbl="sibTrans2D1" presStyleIdx="0" presStyleCnt="5"/>
      <dgm:spPr/>
      <dgm:t>
        <a:bodyPr/>
        <a:lstStyle/>
        <a:p>
          <a:endParaRPr lang="ru-RU"/>
        </a:p>
      </dgm:t>
    </dgm:pt>
    <dgm:pt modelId="{1954C389-9D6E-4191-9DDD-53FAB67E1029}" type="pres">
      <dgm:prSet presAssocID="{5DBBFC03-BC0E-4AD9-8741-145F25CD4796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2F3544-45BE-421D-A404-6A527CEC6DC0}" type="pres">
      <dgm:prSet presAssocID="{D706692A-C313-420C-8F8F-ACA49C9980C4}" presName="parTrans" presStyleLbl="sibTrans2D1" presStyleIdx="1" presStyleCnt="5"/>
      <dgm:spPr/>
      <dgm:t>
        <a:bodyPr/>
        <a:lstStyle/>
        <a:p>
          <a:endParaRPr lang="ru-RU"/>
        </a:p>
      </dgm:t>
    </dgm:pt>
    <dgm:pt modelId="{69C57A89-BA89-4E32-95C9-E0EC076F763A}" type="pres">
      <dgm:prSet presAssocID="{D706692A-C313-420C-8F8F-ACA49C9980C4}" presName="connectorText" presStyleLbl="sibTrans2D1" presStyleIdx="1" presStyleCnt="5"/>
      <dgm:spPr/>
      <dgm:t>
        <a:bodyPr/>
        <a:lstStyle/>
        <a:p>
          <a:endParaRPr lang="ru-RU"/>
        </a:p>
      </dgm:t>
    </dgm:pt>
    <dgm:pt modelId="{5557738E-9C4F-40E5-809A-7086E39D80B5}" type="pres">
      <dgm:prSet presAssocID="{4A4ED172-F58C-4CB2-9F6D-0773E069F984}" presName="node" presStyleLbl="node1" presStyleIdx="1" presStyleCnt="5" custScaleX="1501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2B1B4C-F6CE-4614-8BA5-3C4A759CDF1B}" type="pres">
      <dgm:prSet presAssocID="{70C64C9F-35C1-493B-A007-FCD985867CCA}" presName="parTrans" presStyleLbl="sibTrans2D1" presStyleIdx="2" presStyleCnt="5"/>
      <dgm:spPr/>
      <dgm:t>
        <a:bodyPr/>
        <a:lstStyle/>
        <a:p>
          <a:endParaRPr lang="ru-RU"/>
        </a:p>
      </dgm:t>
    </dgm:pt>
    <dgm:pt modelId="{6939AF5E-3458-4112-8881-86D8563EC057}" type="pres">
      <dgm:prSet presAssocID="{70C64C9F-35C1-493B-A007-FCD985867CCA}" presName="connectorText" presStyleLbl="sibTrans2D1" presStyleIdx="2" presStyleCnt="5"/>
      <dgm:spPr/>
      <dgm:t>
        <a:bodyPr/>
        <a:lstStyle/>
        <a:p>
          <a:endParaRPr lang="ru-RU"/>
        </a:p>
      </dgm:t>
    </dgm:pt>
    <dgm:pt modelId="{9CD9CFB3-88E2-4EF1-8AF1-030C6DFD2C56}" type="pres">
      <dgm:prSet presAssocID="{00239EC9-E49E-4617-960C-59F8E1418908}" presName="node" presStyleLbl="node1" presStyleIdx="2" presStyleCnt="5" custScaleX="15218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EB18DE-C9FA-4925-B13E-E7947ACA8C53}" type="pres">
      <dgm:prSet presAssocID="{185D727F-D6C6-491D-A9F8-FEFFDBE4D777}" presName="parTrans" presStyleLbl="sibTrans2D1" presStyleIdx="3" presStyleCnt="5"/>
      <dgm:spPr/>
      <dgm:t>
        <a:bodyPr/>
        <a:lstStyle/>
        <a:p>
          <a:endParaRPr lang="ru-RU"/>
        </a:p>
      </dgm:t>
    </dgm:pt>
    <dgm:pt modelId="{AE10DE10-CAE6-40E7-A95E-C2497B8BA8A2}" type="pres">
      <dgm:prSet presAssocID="{185D727F-D6C6-491D-A9F8-FEFFDBE4D777}" presName="connectorText" presStyleLbl="sibTrans2D1" presStyleIdx="3" presStyleCnt="5"/>
      <dgm:spPr/>
      <dgm:t>
        <a:bodyPr/>
        <a:lstStyle/>
        <a:p>
          <a:endParaRPr lang="ru-RU"/>
        </a:p>
      </dgm:t>
    </dgm:pt>
    <dgm:pt modelId="{A766B1CF-E5E0-4F61-9C7D-BA9D3451F404}" type="pres">
      <dgm:prSet presAssocID="{8189C619-29BD-4839-ABB5-3E775222E9B2}" presName="node" presStyleLbl="node1" presStyleIdx="3" presStyleCnt="5" custScaleX="14809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46787D-1883-4E5B-9EE6-4EDC54B77284}" type="pres">
      <dgm:prSet presAssocID="{EF47B4BA-CEF9-46B6-A394-90283BE8AD76}" presName="parTrans" presStyleLbl="sibTrans2D1" presStyleIdx="4" presStyleCnt="5"/>
      <dgm:spPr/>
      <dgm:t>
        <a:bodyPr/>
        <a:lstStyle/>
        <a:p>
          <a:endParaRPr lang="ru-RU"/>
        </a:p>
      </dgm:t>
    </dgm:pt>
    <dgm:pt modelId="{16B8E8D6-D807-4CE3-A47D-6D3A983B9DAA}" type="pres">
      <dgm:prSet presAssocID="{EF47B4BA-CEF9-46B6-A394-90283BE8AD76}" presName="connectorText" presStyleLbl="sibTrans2D1" presStyleIdx="4" presStyleCnt="5"/>
      <dgm:spPr/>
      <dgm:t>
        <a:bodyPr/>
        <a:lstStyle/>
        <a:p>
          <a:endParaRPr lang="ru-RU"/>
        </a:p>
      </dgm:t>
    </dgm:pt>
    <dgm:pt modelId="{D3045078-900D-499E-9A25-A21329278CFF}" type="pres">
      <dgm:prSet presAssocID="{3C17B16F-58CA-4854-A63B-5E27399258F6}" presName="node" presStyleLbl="node1" presStyleIdx="4" presStyleCnt="5" custScaleX="14729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BCE19CC-9850-4966-819A-7D6EB17AAB5C}" type="presOf" srcId="{4A4ED172-F58C-4CB2-9F6D-0773E069F984}" destId="{5557738E-9C4F-40E5-809A-7086E39D80B5}" srcOrd="0" destOrd="0" presId="urn:microsoft.com/office/officeart/2005/8/layout/radial5"/>
    <dgm:cxn modelId="{5C76E93F-AACA-437C-A5D9-ADE107F18C7D}" srcId="{1F6FAD1A-3007-4D50-B0A5-58B08DA68025}" destId="{3C17B16F-58CA-4854-A63B-5E27399258F6}" srcOrd="4" destOrd="0" parTransId="{EF47B4BA-CEF9-46B6-A394-90283BE8AD76}" sibTransId="{63CEED2D-B24F-435D-8069-A130535D6E95}"/>
    <dgm:cxn modelId="{B2D8128B-1D10-41AE-A5B5-CB52D7125CD2}" type="presOf" srcId="{D706692A-C313-420C-8F8F-ACA49C9980C4}" destId="{69C57A89-BA89-4E32-95C9-E0EC076F763A}" srcOrd="1" destOrd="0" presId="urn:microsoft.com/office/officeart/2005/8/layout/radial5"/>
    <dgm:cxn modelId="{E96D08DC-9632-47FA-8A94-2DCB25611065}" type="presOf" srcId="{3C17B16F-58CA-4854-A63B-5E27399258F6}" destId="{D3045078-900D-499E-9A25-A21329278CFF}" srcOrd="0" destOrd="0" presId="urn:microsoft.com/office/officeart/2005/8/layout/radial5"/>
    <dgm:cxn modelId="{C4836209-4F87-413B-B4CC-FA449BEDA21E}" type="presOf" srcId="{EF47B4BA-CEF9-46B6-A394-90283BE8AD76}" destId="{16B8E8D6-D807-4CE3-A47D-6D3A983B9DAA}" srcOrd="1" destOrd="0" presId="urn:microsoft.com/office/officeart/2005/8/layout/radial5"/>
    <dgm:cxn modelId="{DD614FCE-75D2-4774-97C4-0B53E804F6E4}" type="presOf" srcId="{1F6FAD1A-3007-4D50-B0A5-58B08DA68025}" destId="{84A5A279-9B39-4673-82D8-6AEB3AEB3E4D}" srcOrd="0" destOrd="0" presId="urn:microsoft.com/office/officeart/2005/8/layout/radial5"/>
    <dgm:cxn modelId="{E2C6300C-A3CD-4BE7-B063-1DE1AA7B8B94}" srcId="{1F6FAD1A-3007-4D50-B0A5-58B08DA68025}" destId="{00239EC9-E49E-4617-960C-59F8E1418908}" srcOrd="2" destOrd="0" parTransId="{70C64C9F-35C1-493B-A007-FCD985867CCA}" sibTransId="{94EC47E4-54F1-4617-B00A-93814C367D09}"/>
    <dgm:cxn modelId="{2A89979B-3A27-4DC1-B306-3FCF78A0DD3D}" type="presOf" srcId="{81E35EA6-03CA-443E-9788-AF3EF9639A85}" destId="{2B640BD8-1491-44D7-A839-54794796EE98}" srcOrd="1" destOrd="0" presId="urn:microsoft.com/office/officeart/2005/8/layout/radial5"/>
    <dgm:cxn modelId="{66AC56A1-8C2B-459B-80AF-26CD4BA089A1}" type="presOf" srcId="{FF0A9DCD-A0E1-40DC-B6FF-0061AAF53450}" destId="{5DC6EE0C-5C46-436C-8233-43C4C98FEB3D}" srcOrd="0" destOrd="0" presId="urn:microsoft.com/office/officeart/2005/8/layout/radial5"/>
    <dgm:cxn modelId="{FE43172F-64B8-4CF6-96F1-939B8CE3E129}" type="presOf" srcId="{70C64C9F-35C1-493B-A007-FCD985867CCA}" destId="{6939AF5E-3458-4112-8881-86D8563EC057}" srcOrd="1" destOrd="0" presId="urn:microsoft.com/office/officeart/2005/8/layout/radial5"/>
    <dgm:cxn modelId="{8F82D3CC-03F1-4D09-9E5E-B58D8281DA1F}" srcId="{FF0A9DCD-A0E1-40DC-B6FF-0061AAF53450}" destId="{1F6FAD1A-3007-4D50-B0A5-58B08DA68025}" srcOrd="0" destOrd="0" parTransId="{0691039F-BE40-45E4-B315-CB8064A2A6E7}" sibTransId="{3FAA0A52-2A56-4D49-AFDC-EC01B41241E9}"/>
    <dgm:cxn modelId="{56B37AB6-A9E1-49C0-9F55-D6AC7673ED6A}" type="presOf" srcId="{185D727F-D6C6-491D-A9F8-FEFFDBE4D777}" destId="{C6EB18DE-C9FA-4925-B13E-E7947ACA8C53}" srcOrd="0" destOrd="0" presId="urn:microsoft.com/office/officeart/2005/8/layout/radial5"/>
    <dgm:cxn modelId="{76D361CF-62EB-459A-8461-7F0FAC7F9D68}" srcId="{1F6FAD1A-3007-4D50-B0A5-58B08DA68025}" destId="{8189C619-29BD-4839-ABB5-3E775222E9B2}" srcOrd="3" destOrd="0" parTransId="{185D727F-D6C6-491D-A9F8-FEFFDBE4D777}" sibTransId="{CA009C3E-AEB5-49CF-9E51-D69E34ABB119}"/>
    <dgm:cxn modelId="{D4C176D5-A2B8-4EBA-9F37-6688992BE80A}" type="presOf" srcId="{D706692A-C313-420C-8F8F-ACA49C9980C4}" destId="{322F3544-45BE-421D-A404-6A527CEC6DC0}" srcOrd="0" destOrd="0" presId="urn:microsoft.com/office/officeart/2005/8/layout/radial5"/>
    <dgm:cxn modelId="{556F4F87-FB4D-4A6D-866A-134F422769E1}" type="presOf" srcId="{70C64C9F-35C1-493B-A007-FCD985867CCA}" destId="{A62B1B4C-F6CE-4614-8BA5-3C4A759CDF1B}" srcOrd="0" destOrd="0" presId="urn:microsoft.com/office/officeart/2005/8/layout/radial5"/>
    <dgm:cxn modelId="{BE3521F7-C842-4E4E-8F3E-327E36B73D76}" type="presOf" srcId="{00239EC9-E49E-4617-960C-59F8E1418908}" destId="{9CD9CFB3-88E2-4EF1-8AF1-030C6DFD2C56}" srcOrd="0" destOrd="0" presId="urn:microsoft.com/office/officeart/2005/8/layout/radial5"/>
    <dgm:cxn modelId="{1DE2A5C7-A136-44DF-AAC3-8755E1DBB6DC}" type="presOf" srcId="{5DBBFC03-BC0E-4AD9-8741-145F25CD4796}" destId="{1954C389-9D6E-4191-9DDD-53FAB67E1029}" srcOrd="0" destOrd="0" presId="urn:microsoft.com/office/officeart/2005/8/layout/radial5"/>
    <dgm:cxn modelId="{6E92AD90-8181-4D1A-BFA4-1A57D9B7C82F}" srcId="{1F6FAD1A-3007-4D50-B0A5-58B08DA68025}" destId="{4A4ED172-F58C-4CB2-9F6D-0773E069F984}" srcOrd="1" destOrd="0" parTransId="{D706692A-C313-420C-8F8F-ACA49C9980C4}" sibTransId="{E4FBA024-9BF5-4ABF-A06E-3E65D99D8565}"/>
    <dgm:cxn modelId="{DE6259E0-3544-4357-82C2-BA33B4E806C1}" type="presOf" srcId="{81E35EA6-03CA-443E-9788-AF3EF9639A85}" destId="{F7E68E94-C8A7-439C-9FEB-3E4DF19D926C}" srcOrd="0" destOrd="0" presId="urn:microsoft.com/office/officeart/2005/8/layout/radial5"/>
    <dgm:cxn modelId="{B2FE5157-E861-4986-9071-FFD6B430FF7E}" type="presOf" srcId="{185D727F-D6C6-491D-A9F8-FEFFDBE4D777}" destId="{AE10DE10-CAE6-40E7-A95E-C2497B8BA8A2}" srcOrd="1" destOrd="0" presId="urn:microsoft.com/office/officeart/2005/8/layout/radial5"/>
    <dgm:cxn modelId="{74FDDB81-EA1C-4335-B0A3-856A97AAE145}" type="presOf" srcId="{EF47B4BA-CEF9-46B6-A394-90283BE8AD76}" destId="{6F46787D-1883-4E5B-9EE6-4EDC54B77284}" srcOrd="0" destOrd="0" presId="urn:microsoft.com/office/officeart/2005/8/layout/radial5"/>
    <dgm:cxn modelId="{B48C3BF0-D287-484A-9B91-187648FF328A}" srcId="{1F6FAD1A-3007-4D50-B0A5-58B08DA68025}" destId="{5DBBFC03-BC0E-4AD9-8741-145F25CD4796}" srcOrd="0" destOrd="0" parTransId="{81E35EA6-03CA-443E-9788-AF3EF9639A85}" sibTransId="{D6FE0D5A-7A64-43C3-8799-1BDA5BC32E57}"/>
    <dgm:cxn modelId="{46E904DC-BC0A-4D05-88D8-A39DE2EDECA5}" type="presOf" srcId="{8189C619-29BD-4839-ABB5-3E775222E9B2}" destId="{A766B1CF-E5E0-4F61-9C7D-BA9D3451F404}" srcOrd="0" destOrd="0" presId="urn:microsoft.com/office/officeart/2005/8/layout/radial5"/>
    <dgm:cxn modelId="{9F10A324-BE19-4151-9967-C0823AB13EF1}" type="presParOf" srcId="{5DC6EE0C-5C46-436C-8233-43C4C98FEB3D}" destId="{84A5A279-9B39-4673-82D8-6AEB3AEB3E4D}" srcOrd="0" destOrd="0" presId="urn:microsoft.com/office/officeart/2005/8/layout/radial5"/>
    <dgm:cxn modelId="{8EE8BDBB-AE55-440A-A91C-F63307190450}" type="presParOf" srcId="{5DC6EE0C-5C46-436C-8233-43C4C98FEB3D}" destId="{F7E68E94-C8A7-439C-9FEB-3E4DF19D926C}" srcOrd="1" destOrd="0" presId="urn:microsoft.com/office/officeart/2005/8/layout/radial5"/>
    <dgm:cxn modelId="{7DE34F83-B14F-428B-BE9D-1CC82A439D6F}" type="presParOf" srcId="{F7E68E94-C8A7-439C-9FEB-3E4DF19D926C}" destId="{2B640BD8-1491-44D7-A839-54794796EE98}" srcOrd="0" destOrd="0" presId="urn:microsoft.com/office/officeart/2005/8/layout/radial5"/>
    <dgm:cxn modelId="{4839EF67-E4DD-4158-8BF9-B1205E840131}" type="presParOf" srcId="{5DC6EE0C-5C46-436C-8233-43C4C98FEB3D}" destId="{1954C389-9D6E-4191-9DDD-53FAB67E1029}" srcOrd="2" destOrd="0" presId="urn:microsoft.com/office/officeart/2005/8/layout/radial5"/>
    <dgm:cxn modelId="{08B8DB6A-C2D3-4691-8F54-0F67019EE992}" type="presParOf" srcId="{5DC6EE0C-5C46-436C-8233-43C4C98FEB3D}" destId="{322F3544-45BE-421D-A404-6A527CEC6DC0}" srcOrd="3" destOrd="0" presId="urn:microsoft.com/office/officeart/2005/8/layout/radial5"/>
    <dgm:cxn modelId="{071E1EE3-A57A-445D-A426-DDAF05A00579}" type="presParOf" srcId="{322F3544-45BE-421D-A404-6A527CEC6DC0}" destId="{69C57A89-BA89-4E32-95C9-E0EC076F763A}" srcOrd="0" destOrd="0" presId="urn:microsoft.com/office/officeart/2005/8/layout/radial5"/>
    <dgm:cxn modelId="{5B266D56-2B34-4191-86BB-058A128CC7EF}" type="presParOf" srcId="{5DC6EE0C-5C46-436C-8233-43C4C98FEB3D}" destId="{5557738E-9C4F-40E5-809A-7086E39D80B5}" srcOrd="4" destOrd="0" presId="urn:microsoft.com/office/officeart/2005/8/layout/radial5"/>
    <dgm:cxn modelId="{43DB1E00-F041-40E4-B48D-553E0F3F7AB1}" type="presParOf" srcId="{5DC6EE0C-5C46-436C-8233-43C4C98FEB3D}" destId="{A62B1B4C-F6CE-4614-8BA5-3C4A759CDF1B}" srcOrd="5" destOrd="0" presId="urn:microsoft.com/office/officeart/2005/8/layout/radial5"/>
    <dgm:cxn modelId="{4D18A0D8-9D8E-4DA0-AA40-D3D35602542E}" type="presParOf" srcId="{A62B1B4C-F6CE-4614-8BA5-3C4A759CDF1B}" destId="{6939AF5E-3458-4112-8881-86D8563EC057}" srcOrd="0" destOrd="0" presId="urn:microsoft.com/office/officeart/2005/8/layout/radial5"/>
    <dgm:cxn modelId="{868609A6-99BF-49D1-92FE-35E98CF1BDEC}" type="presParOf" srcId="{5DC6EE0C-5C46-436C-8233-43C4C98FEB3D}" destId="{9CD9CFB3-88E2-4EF1-8AF1-030C6DFD2C56}" srcOrd="6" destOrd="0" presId="urn:microsoft.com/office/officeart/2005/8/layout/radial5"/>
    <dgm:cxn modelId="{DCA01BEC-647F-4D61-BE05-5B385D87D01A}" type="presParOf" srcId="{5DC6EE0C-5C46-436C-8233-43C4C98FEB3D}" destId="{C6EB18DE-C9FA-4925-B13E-E7947ACA8C53}" srcOrd="7" destOrd="0" presId="urn:microsoft.com/office/officeart/2005/8/layout/radial5"/>
    <dgm:cxn modelId="{BF3DCEFF-DD9B-4023-ACD9-A55C584A6278}" type="presParOf" srcId="{C6EB18DE-C9FA-4925-B13E-E7947ACA8C53}" destId="{AE10DE10-CAE6-40E7-A95E-C2497B8BA8A2}" srcOrd="0" destOrd="0" presId="urn:microsoft.com/office/officeart/2005/8/layout/radial5"/>
    <dgm:cxn modelId="{774C1D73-FBF4-48BC-B8AF-66519990D5E5}" type="presParOf" srcId="{5DC6EE0C-5C46-436C-8233-43C4C98FEB3D}" destId="{A766B1CF-E5E0-4F61-9C7D-BA9D3451F404}" srcOrd="8" destOrd="0" presId="urn:microsoft.com/office/officeart/2005/8/layout/radial5"/>
    <dgm:cxn modelId="{DCE943AD-1D85-4EF0-BDDF-0DD0EA08C73F}" type="presParOf" srcId="{5DC6EE0C-5C46-436C-8233-43C4C98FEB3D}" destId="{6F46787D-1883-4E5B-9EE6-4EDC54B77284}" srcOrd="9" destOrd="0" presId="urn:microsoft.com/office/officeart/2005/8/layout/radial5"/>
    <dgm:cxn modelId="{68F53720-3CC4-43C6-9B40-CFA4D045B126}" type="presParOf" srcId="{6F46787D-1883-4E5B-9EE6-4EDC54B77284}" destId="{16B8E8D6-D807-4CE3-A47D-6D3A983B9DAA}" srcOrd="0" destOrd="0" presId="urn:microsoft.com/office/officeart/2005/8/layout/radial5"/>
    <dgm:cxn modelId="{D3A29C14-2506-4D32-AB12-DB847A0E035C}" type="presParOf" srcId="{5DC6EE0C-5C46-436C-8233-43C4C98FEB3D}" destId="{D3045078-900D-499E-9A25-A21329278CFF}" srcOrd="10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F0A9DCD-A0E1-40DC-B6FF-0061AAF53450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F6FAD1A-3007-4D50-B0A5-58B08DA68025}">
      <dgm:prSet phldrT="[Текст]" custT="1"/>
      <dgm:spPr/>
      <dgm:t>
        <a:bodyPr/>
        <a:lstStyle/>
        <a:p>
          <a:r>
            <a:rPr lang="en-US" sz="3600" dirty="0" smtClean="0">
              <a:solidFill>
                <a:srgbClr val="FF0000"/>
              </a:solidFill>
            </a:rPr>
            <a:t>get</a:t>
          </a:r>
          <a:endParaRPr lang="ru-RU" sz="3600" dirty="0">
            <a:solidFill>
              <a:srgbClr val="FF0000"/>
            </a:solidFill>
          </a:endParaRPr>
        </a:p>
      </dgm:t>
    </dgm:pt>
    <dgm:pt modelId="{0691039F-BE40-45E4-B315-CB8064A2A6E7}" type="parTrans" cxnId="{8F82D3CC-03F1-4D09-9E5E-B58D8281DA1F}">
      <dgm:prSet/>
      <dgm:spPr/>
      <dgm:t>
        <a:bodyPr/>
        <a:lstStyle/>
        <a:p>
          <a:endParaRPr lang="ru-RU"/>
        </a:p>
      </dgm:t>
    </dgm:pt>
    <dgm:pt modelId="{3FAA0A52-2A56-4D49-AFDC-EC01B41241E9}" type="sibTrans" cxnId="{8F82D3CC-03F1-4D09-9E5E-B58D8281DA1F}">
      <dgm:prSet/>
      <dgm:spPr/>
      <dgm:t>
        <a:bodyPr/>
        <a:lstStyle/>
        <a:p>
          <a:endParaRPr lang="ru-RU"/>
        </a:p>
      </dgm:t>
    </dgm:pt>
    <dgm:pt modelId="{5DBBFC03-BC0E-4AD9-8741-145F25CD4796}">
      <dgm:prSet phldrT="[Текст]" custT="1"/>
      <dgm:spPr/>
      <dgm:t>
        <a:bodyPr/>
        <a:lstStyle/>
        <a:p>
          <a:r>
            <a:rPr lang="en-US" sz="3200" dirty="0" smtClean="0"/>
            <a:t>off</a:t>
          </a:r>
        </a:p>
        <a:p>
          <a:r>
            <a:rPr lang="en-US" sz="1700" dirty="0" smtClean="0"/>
            <a:t>(leave)</a:t>
          </a:r>
          <a:endParaRPr lang="ru-RU" sz="1700" dirty="0"/>
        </a:p>
      </dgm:t>
    </dgm:pt>
    <dgm:pt modelId="{81E35EA6-03CA-443E-9788-AF3EF9639A85}" type="parTrans" cxnId="{B48C3BF0-D287-484A-9B91-187648FF328A}">
      <dgm:prSet/>
      <dgm:spPr/>
      <dgm:t>
        <a:bodyPr/>
        <a:lstStyle/>
        <a:p>
          <a:endParaRPr lang="ru-RU"/>
        </a:p>
      </dgm:t>
    </dgm:pt>
    <dgm:pt modelId="{D6FE0D5A-7A64-43C3-8799-1BDA5BC32E57}" type="sibTrans" cxnId="{B48C3BF0-D287-484A-9B91-187648FF328A}">
      <dgm:prSet/>
      <dgm:spPr/>
      <dgm:t>
        <a:bodyPr/>
        <a:lstStyle/>
        <a:p>
          <a:endParaRPr lang="ru-RU"/>
        </a:p>
      </dgm:t>
    </dgm:pt>
    <dgm:pt modelId="{4A4ED172-F58C-4CB2-9F6D-0773E069F984}">
      <dgm:prSet phldrT="[Текст]" custT="1"/>
      <dgm:spPr/>
      <dgm:t>
        <a:bodyPr/>
        <a:lstStyle/>
        <a:p>
          <a:r>
            <a:rPr lang="en-US" sz="3200" dirty="0" smtClean="0"/>
            <a:t>in</a:t>
          </a:r>
        </a:p>
        <a:p>
          <a:r>
            <a:rPr lang="en-US" sz="1900" dirty="0" smtClean="0"/>
            <a:t>(train, bus, plane - arrive)</a:t>
          </a:r>
          <a:endParaRPr lang="ru-RU" sz="1900" dirty="0"/>
        </a:p>
      </dgm:t>
    </dgm:pt>
    <dgm:pt modelId="{D706692A-C313-420C-8F8F-ACA49C9980C4}" type="parTrans" cxnId="{6E92AD90-8181-4D1A-BFA4-1A57D9B7C82F}">
      <dgm:prSet/>
      <dgm:spPr/>
      <dgm:t>
        <a:bodyPr/>
        <a:lstStyle/>
        <a:p>
          <a:endParaRPr lang="ru-RU"/>
        </a:p>
      </dgm:t>
    </dgm:pt>
    <dgm:pt modelId="{E4FBA024-9BF5-4ABF-A06E-3E65D99D8565}" type="sibTrans" cxnId="{6E92AD90-8181-4D1A-BFA4-1A57D9B7C82F}">
      <dgm:prSet/>
      <dgm:spPr/>
      <dgm:t>
        <a:bodyPr/>
        <a:lstStyle/>
        <a:p>
          <a:endParaRPr lang="ru-RU"/>
        </a:p>
      </dgm:t>
    </dgm:pt>
    <dgm:pt modelId="{8189C619-29BD-4839-ABB5-3E775222E9B2}">
      <dgm:prSet phldrT="[Текст]" custT="1"/>
      <dgm:spPr/>
      <dgm:t>
        <a:bodyPr/>
        <a:lstStyle/>
        <a:p>
          <a:r>
            <a:rPr lang="en-US" sz="3200" dirty="0" smtClean="0"/>
            <a:t>by</a:t>
          </a:r>
        </a:p>
        <a:p>
          <a:r>
            <a:rPr lang="en-US" sz="1700" dirty="0" smtClean="0"/>
            <a:t>(to live, manage)</a:t>
          </a:r>
          <a:endParaRPr lang="ru-RU" sz="1700" dirty="0"/>
        </a:p>
      </dgm:t>
    </dgm:pt>
    <dgm:pt modelId="{185D727F-D6C6-491D-A9F8-FEFFDBE4D777}" type="parTrans" cxnId="{76D361CF-62EB-459A-8461-7F0FAC7F9D68}">
      <dgm:prSet/>
      <dgm:spPr/>
      <dgm:t>
        <a:bodyPr/>
        <a:lstStyle/>
        <a:p>
          <a:endParaRPr lang="ru-RU"/>
        </a:p>
      </dgm:t>
    </dgm:pt>
    <dgm:pt modelId="{CA009C3E-AEB5-49CF-9E51-D69E34ABB119}" type="sibTrans" cxnId="{76D361CF-62EB-459A-8461-7F0FAC7F9D68}">
      <dgm:prSet/>
      <dgm:spPr/>
      <dgm:t>
        <a:bodyPr/>
        <a:lstStyle/>
        <a:p>
          <a:endParaRPr lang="ru-RU"/>
        </a:p>
      </dgm:t>
    </dgm:pt>
    <dgm:pt modelId="{3C17B16F-58CA-4854-A63B-5E27399258F6}">
      <dgm:prSet phldrT="[Текст]" custT="1"/>
      <dgm:spPr/>
      <dgm:t>
        <a:bodyPr/>
        <a:lstStyle/>
        <a:p>
          <a:r>
            <a:rPr lang="en-US" sz="3200" dirty="0" smtClean="0"/>
            <a:t>On (with)</a:t>
          </a:r>
        </a:p>
        <a:p>
          <a:r>
            <a:rPr lang="en-US" sz="1700" dirty="0" smtClean="0"/>
            <a:t>(have a good relationship)</a:t>
          </a:r>
          <a:endParaRPr lang="ru-RU" sz="1700" dirty="0"/>
        </a:p>
      </dgm:t>
    </dgm:pt>
    <dgm:pt modelId="{EF47B4BA-CEF9-46B6-A394-90283BE8AD76}" type="parTrans" cxnId="{5C76E93F-AACA-437C-A5D9-ADE107F18C7D}">
      <dgm:prSet/>
      <dgm:spPr/>
      <dgm:t>
        <a:bodyPr/>
        <a:lstStyle/>
        <a:p>
          <a:endParaRPr lang="ru-RU"/>
        </a:p>
      </dgm:t>
    </dgm:pt>
    <dgm:pt modelId="{63CEED2D-B24F-435D-8069-A130535D6E95}" type="sibTrans" cxnId="{5C76E93F-AACA-437C-A5D9-ADE107F18C7D}">
      <dgm:prSet/>
      <dgm:spPr/>
      <dgm:t>
        <a:bodyPr/>
        <a:lstStyle/>
        <a:p>
          <a:endParaRPr lang="ru-RU"/>
        </a:p>
      </dgm:t>
    </dgm:pt>
    <dgm:pt modelId="{00239EC9-E49E-4617-960C-59F8E1418908}">
      <dgm:prSet custT="1"/>
      <dgm:spPr/>
      <dgm:t>
        <a:bodyPr/>
        <a:lstStyle/>
        <a:p>
          <a:r>
            <a:rPr lang="en-US" sz="2800" dirty="0" smtClean="0"/>
            <a:t>around</a:t>
          </a:r>
        </a:p>
        <a:p>
          <a:r>
            <a:rPr lang="en-US" sz="2000" dirty="0" smtClean="0"/>
            <a:t>(move from place to place)</a:t>
          </a:r>
          <a:endParaRPr lang="ru-RU" sz="2000" dirty="0"/>
        </a:p>
      </dgm:t>
    </dgm:pt>
    <dgm:pt modelId="{70C64C9F-35C1-493B-A007-FCD985867CCA}" type="parTrans" cxnId="{E2C6300C-A3CD-4BE7-B063-1DE1AA7B8B94}">
      <dgm:prSet/>
      <dgm:spPr/>
      <dgm:t>
        <a:bodyPr/>
        <a:lstStyle/>
        <a:p>
          <a:endParaRPr lang="ru-RU"/>
        </a:p>
      </dgm:t>
    </dgm:pt>
    <dgm:pt modelId="{94EC47E4-54F1-4617-B00A-93814C367D09}" type="sibTrans" cxnId="{E2C6300C-A3CD-4BE7-B063-1DE1AA7B8B94}">
      <dgm:prSet/>
      <dgm:spPr/>
      <dgm:t>
        <a:bodyPr/>
        <a:lstStyle/>
        <a:p>
          <a:endParaRPr lang="ru-RU"/>
        </a:p>
      </dgm:t>
    </dgm:pt>
    <dgm:pt modelId="{5DC6EE0C-5C46-436C-8233-43C4C98FEB3D}" type="pres">
      <dgm:prSet presAssocID="{FF0A9DCD-A0E1-40DC-B6FF-0061AAF53450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4A5A279-9B39-4673-82D8-6AEB3AEB3E4D}" type="pres">
      <dgm:prSet presAssocID="{1F6FAD1A-3007-4D50-B0A5-58B08DA68025}" presName="centerShape" presStyleLbl="node0" presStyleIdx="0" presStyleCnt="1"/>
      <dgm:spPr/>
      <dgm:t>
        <a:bodyPr/>
        <a:lstStyle/>
        <a:p>
          <a:endParaRPr lang="ru-RU"/>
        </a:p>
      </dgm:t>
    </dgm:pt>
    <dgm:pt modelId="{F7E68E94-C8A7-439C-9FEB-3E4DF19D926C}" type="pres">
      <dgm:prSet presAssocID="{81E35EA6-03CA-443E-9788-AF3EF9639A85}" presName="parTrans" presStyleLbl="sibTrans2D1" presStyleIdx="0" presStyleCnt="5"/>
      <dgm:spPr/>
      <dgm:t>
        <a:bodyPr/>
        <a:lstStyle/>
        <a:p>
          <a:endParaRPr lang="ru-RU"/>
        </a:p>
      </dgm:t>
    </dgm:pt>
    <dgm:pt modelId="{2B640BD8-1491-44D7-A839-54794796EE98}" type="pres">
      <dgm:prSet presAssocID="{81E35EA6-03CA-443E-9788-AF3EF9639A85}" presName="connectorText" presStyleLbl="sibTrans2D1" presStyleIdx="0" presStyleCnt="5"/>
      <dgm:spPr/>
      <dgm:t>
        <a:bodyPr/>
        <a:lstStyle/>
        <a:p>
          <a:endParaRPr lang="ru-RU"/>
        </a:p>
      </dgm:t>
    </dgm:pt>
    <dgm:pt modelId="{1954C389-9D6E-4191-9DDD-53FAB67E1029}" type="pres">
      <dgm:prSet presAssocID="{5DBBFC03-BC0E-4AD9-8741-145F25CD4796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2F3544-45BE-421D-A404-6A527CEC6DC0}" type="pres">
      <dgm:prSet presAssocID="{D706692A-C313-420C-8F8F-ACA49C9980C4}" presName="parTrans" presStyleLbl="sibTrans2D1" presStyleIdx="1" presStyleCnt="5"/>
      <dgm:spPr/>
      <dgm:t>
        <a:bodyPr/>
        <a:lstStyle/>
        <a:p>
          <a:endParaRPr lang="ru-RU"/>
        </a:p>
      </dgm:t>
    </dgm:pt>
    <dgm:pt modelId="{69C57A89-BA89-4E32-95C9-E0EC076F763A}" type="pres">
      <dgm:prSet presAssocID="{D706692A-C313-420C-8F8F-ACA49C9980C4}" presName="connectorText" presStyleLbl="sibTrans2D1" presStyleIdx="1" presStyleCnt="5"/>
      <dgm:spPr/>
      <dgm:t>
        <a:bodyPr/>
        <a:lstStyle/>
        <a:p>
          <a:endParaRPr lang="ru-RU"/>
        </a:p>
      </dgm:t>
    </dgm:pt>
    <dgm:pt modelId="{5557738E-9C4F-40E5-809A-7086E39D80B5}" type="pres">
      <dgm:prSet presAssocID="{4A4ED172-F58C-4CB2-9F6D-0773E069F984}" presName="node" presStyleLbl="node1" presStyleIdx="1" presStyleCnt="5" custScaleX="1501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2B1B4C-F6CE-4614-8BA5-3C4A759CDF1B}" type="pres">
      <dgm:prSet presAssocID="{70C64C9F-35C1-493B-A007-FCD985867CCA}" presName="parTrans" presStyleLbl="sibTrans2D1" presStyleIdx="2" presStyleCnt="5"/>
      <dgm:spPr/>
      <dgm:t>
        <a:bodyPr/>
        <a:lstStyle/>
        <a:p>
          <a:endParaRPr lang="ru-RU"/>
        </a:p>
      </dgm:t>
    </dgm:pt>
    <dgm:pt modelId="{6939AF5E-3458-4112-8881-86D8563EC057}" type="pres">
      <dgm:prSet presAssocID="{70C64C9F-35C1-493B-A007-FCD985867CCA}" presName="connectorText" presStyleLbl="sibTrans2D1" presStyleIdx="2" presStyleCnt="5"/>
      <dgm:spPr/>
      <dgm:t>
        <a:bodyPr/>
        <a:lstStyle/>
        <a:p>
          <a:endParaRPr lang="ru-RU"/>
        </a:p>
      </dgm:t>
    </dgm:pt>
    <dgm:pt modelId="{9CD9CFB3-88E2-4EF1-8AF1-030C6DFD2C56}" type="pres">
      <dgm:prSet presAssocID="{00239EC9-E49E-4617-960C-59F8E1418908}" presName="node" presStyleLbl="node1" presStyleIdx="2" presStyleCnt="5" custScaleX="15218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EB18DE-C9FA-4925-B13E-E7947ACA8C53}" type="pres">
      <dgm:prSet presAssocID="{185D727F-D6C6-491D-A9F8-FEFFDBE4D777}" presName="parTrans" presStyleLbl="sibTrans2D1" presStyleIdx="3" presStyleCnt="5"/>
      <dgm:spPr/>
      <dgm:t>
        <a:bodyPr/>
        <a:lstStyle/>
        <a:p>
          <a:endParaRPr lang="ru-RU"/>
        </a:p>
      </dgm:t>
    </dgm:pt>
    <dgm:pt modelId="{AE10DE10-CAE6-40E7-A95E-C2497B8BA8A2}" type="pres">
      <dgm:prSet presAssocID="{185D727F-D6C6-491D-A9F8-FEFFDBE4D777}" presName="connectorText" presStyleLbl="sibTrans2D1" presStyleIdx="3" presStyleCnt="5"/>
      <dgm:spPr/>
      <dgm:t>
        <a:bodyPr/>
        <a:lstStyle/>
        <a:p>
          <a:endParaRPr lang="ru-RU"/>
        </a:p>
      </dgm:t>
    </dgm:pt>
    <dgm:pt modelId="{A766B1CF-E5E0-4F61-9C7D-BA9D3451F404}" type="pres">
      <dgm:prSet presAssocID="{8189C619-29BD-4839-ABB5-3E775222E9B2}" presName="node" presStyleLbl="node1" presStyleIdx="3" presStyleCnt="5" custScaleX="14809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46787D-1883-4E5B-9EE6-4EDC54B77284}" type="pres">
      <dgm:prSet presAssocID="{EF47B4BA-CEF9-46B6-A394-90283BE8AD76}" presName="parTrans" presStyleLbl="sibTrans2D1" presStyleIdx="4" presStyleCnt="5"/>
      <dgm:spPr/>
      <dgm:t>
        <a:bodyPr/>
        <a:lstStyle/>
        <a:p>
          <a:endParaRPr lang="ru-RU"/>
        </a:p>
      </dgm:t>
    </dgm:pt>
    <dgm:pt modelId="{16B8E8D6-D807-4CE3-A47D-6D3A983B9DAA}" type="pres">
      <dgm:prSet presAssocID="{EF47B4BA-CEF9-46B6-A394-90283BE8AD76}" presName="connectorText" presStyleLbl="sibTrans2D1" presStyleIdx="4" presStyleCnt="5"/>
      <dgm:spPr/>
      <dgm:t>
        <a:bodyPr/>
        <a:lstStyle/>
        <a:p>
          <a:endParaRPr lang="ru-RU"/>
        </a:p>
      </dgm:t>
    </dgm:pt>
    <dgm:pt modelId="{D3045078-900D-499E-9A25-A21329278CFF}" type="pres">
      <dgm:prSet presAssocID="{3C17B16F-58CA-4854-A63B-5E27399258F6}" presName="node" presStyleLbl="node1" presStyleIdx="4" presStyleCnt="5" custScaleX="14729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3C48461-BE44-4204-BECF-DE068BFEEE06}" type="presOf" srcId="{1F6FAD1A-3007-4D50-B0A5-58B08DA68025}" destId="{84A5A279-9B39-4673-82D8-6AEB3AEB3E4D}" srcOrd="0" destOrd="0" presId="urn:microsoft.com/office/officeart/2005/8/layout/radial5"/>
    <dgm:cxn modelId="{E977A51A-DFB9-494B-AB19-DC056851F952}" type="presOf" srcId="{3C17B16F-58CA-4854-A63B-5E27399258F6}" destId="{D3045078-900D-499E-9A25-A21329278CFF}" srcOrd="0" destOrd="0" presId="urn:microsoft.com/office/officeart/2005/8/layout/radial5"/>
    <dgm:cxn modelId="{5C76E93F-AACA-437C-A5D9-ADE107F18C7D}" srcId="{1F6FAD1A-3007-4D50-B0A5-58B08DA68025}" destId="{3C17B16F-58CA-4854-A63B-5E27399258F6}" srcOrd="4" destOrd="0" parTransId="{EF47B4BA-CEF9-46B6-A394-90283BE8AD76}" sibTransId="{63CEED2D-B24F-435D-8069-A130535D6E95}"/>
    <dgm:cxn modelId="{E726EB50-C389-4415-B08C-46610BF6751E}" type="presOf" srcId="{4A4ED172-F58C-4CB2-9F6D-0773E069F984}" destId="{5557738E-9C4F-40E5-809A-7086E39D80B5}" srcOrd="0" destOrd="0" presId="urn:microsoft.com/office/officeart/2005/8/layout/radial5"/>
    <dgm:cxn modelId="{E2C6300C-A3CD-4BE7-B063-1DE1AA7B8B94}" srcId="{1F6FAD1A-3007-4D50-B0A5-58B08DA68025}" destId="{00239EC9-E49E-4617-960C-59F8E1418908}" srcOrd="2" destOrd="0" parTransId="{70C64C9F-35C1-493B-A007-FCD985867CCA}" sibTransId="{94EC47E4-54F1-4617-B00A-93814C367D09}"/>
    <dgm:cxn modelId="{91BB3CC5-BAB1-4CFD-BB8B-1F4CE4E5F834}" type="presOf" srcId="{EF47B4BA-CEF9-46B6-A394-90283BE8AD76}" destId="{16B8E8D6-D807-4CE3-A47D-6D3A983B9DAA}" srcOrd="1" destOrd="0" presId="urn:microsoft.com/office/officeart/2005/8/layout/radial5"/>
    <dgm:cxn modelId="{A43B9F8F-FCB7-4882-82A7-E378ED0CDA6D}" type="presOf" srcId="{FF0A9DCD-A0E1-40DC-B6FF-0061AAF53450}" destId="{5DC6EE0C-5C46-436C-8233-43C4C98FEB3D}" srcOrd="0" destOrd="0" presId="urn:microsoft.com/office/officeart/2005/8/layout/radial5"/>
    <dgm:cxn modelId="{210F640E-4BBD-4878-8E04-12A6F3C2136D}" type="presOf" srcId="{70C64C9F-35C1-493B-A007-FCD985867CCA}" destId="{6939AF5E-3458-4112-8881-86D8563EC057}" srcOrd="1" destOrd="0" presId="urn:microsoft.com/office/officeart/2005/8/layout/radial5"/>
    <dgm:cxn modelId="{B6D15F0A-229D-4D52-BFD0-A82AC2BADF77}" type="presOf" srcId="{185D727F-D6C6-491D-A9F8-FEFFDBE4D777}" destId="{C6EB18DE-C9FA-4925-B13E-E7947ACA8C53}" srcOrd="0" destOrd="0" presId="urn:microsoft.com/office/officeart/2005/8/layout/radial5"/>
    <dgm:cxn modelId="{8F82D3CC-03F1-4D09-9E5E-B58D8281DA1F}" srcId="{FF0A9DCD-A0E1-40DC-B6FF-0061AAF53450}" destId="{1F6FAD1A-3007-4D50-B0A5-58B08DA68025}" srcOrd="0" destOrd="0" parTransId="{0691039F-BE40-45E4-B315-CB8064A2A6E7}" sibTransId="{3FAA0A52-2A56-4D49-AFDC-EC01B41241E9}"/>
    <dgm:cxn modelId="{76D361CF-62EB-459A-8461-7F0FAC7F9D68}" srcId="{1F6FAD1A-3007-4D50-B0A5-58B08DA68025}" destId="{8189C619-29BD-4839-ABB5-3E775222E9B2}" srcOrd="3" destOrd="0" parTransId="{185D727F-D6C6-491D-A9F8-FEFFDBE4D777}" sibTransId="{CA009C3E-AEB5-49CF-9E51-D69E34ABB119}"/>
    <dgm:cxn modelId="{859F4B8D-1FB4-4796-A490-86854080280F}" type="presOf" srcId="{5DBBFC03-BC0E-4AD9-8741-145F25CD4796}" destId="{1954C389-9D6E-4191-9DDD-53FAB67E1029}" srcOrd="0" destOrd="0" presId="urn:microsoft.com/office/officeart/2005/8/layout/radial5"/>
    <dgm:cxn modelId="{14F03B24-9ED1-4802-91FF-C77EDB41E5E8}" type="presOf" srcId="{185D727F-D6C6-491D-A9F8-FEFFDBE4D777}" destId="{AE10DE10-CAE6-40E7-A95E-C2497B8BA8A2}" srcOrd="1" destOrd="0" presId="urn:microsoft.com/office/officeart/2005/8/layout/radial5"/>
    <dgm:cxn modelId="{D0606D1A-457D-45F3-BF1B-897941F193D3}" type="presOf" srcId="{D706692A-C313-420C-8F8F-ACA49C9980C4}" destId="{322F3544-45BE-421D-A404-6A527CEC6DC0}" srcOrd="0" destOrd="0" presId="urn:microsoft.com/office/officeart/2005/8/layout/radial5"/>
    <dgm:cxn modelId="{320D21D8-A89D-43EB-8942-FA9D34FB1AA6}" type="presOf" srcId="{D706692A-C313-420C-8F8F-ACA49C9980C4}" destId="{69C57A89-BA89-4E32-95C9-E0EC076F763A}" srcOrd="1" destOrd="0" presId="urn:microsoft.com/office/officeart/2005/8/layout/radial5"/>
    <dgm:cxn modelId="{B54221F6-BC78-4A42-A4AE-001D116A7B85}" type="presOf" srcId="{81E35EA6-03CA-443E-9788-AF3EF9639A85}" destId="{2B640BD8-1491-44D7-A839-54794796EE98}" srcOrd="1" destOrd="0" presId="urn:microsoft.com/office/officeart/2005/8/layout/radial5"/>
    <dgm:cxn modelId="{6E92AD90-8181-4D1A-BFA4-1A57D9B7C82F}" srcId="{1F6FAD1A-3007-4D50-B0A5-58B08DA68025}" destId="{4A4ED172-F58C-4CB2-9F6D-0773E069F984}" srcOrd="1" destOrd="0" parTransId="{D706692A-C313-420C-8F8F-ACA49C9980C4}" sibTransId="{E4FBA024-9BF5-4ABF-A06E-3E65D99D8565}"/>
    <dgm:cxn modelId="{37072B47-A084-4842-8DEF-8BEC695AD30B}" type="presOf" srcId="{81E35EA6-03CA-443E-9788-AF3EF9639A85}" destId="{F7E68E94-C8A7-439C-9FEB-3E4DF19D926C}" srcOrd="0" destOrd="0" presId="urn:microsoft.com/office/officeart/2005/8/layout/radial5"/>
    <dgm:cxn modelId="{0205C268-43C1-4F23-A753-DFE0B5A4458C}" type="presOf" srcId="{EF47B4BA-CEF9-46B6-A394-90283BE8AD76}" destId="{6F46787D-1883-4E5B-9EE6-4EDC54B77284}" srcOrd="0" destOrd="0" presId="urn:microsoft.com/office/officeart/2005/8/layout/radial5"/>
    <dgm:cxn modelId="{A0EDC375-567E-4C63-8AC6-2797807A9D5B}" type="presOf" srcId="{70C64C9F-35C1-493B-A007-FCD985867CCA}" destId="{A62B1B4C-F6CE-4614-8BA5-3C4A759CDF1B}" srcOrd="0" destOrd="0" presId="urn:microsoft.com/office/officeart/2005/8/layout/radial5"/>
    <dgm:cxn modelId="{1C7845E0-93A0-49FA-BFC8-842A8FE7B59F}" type="presOf" srcId="{00239EC9-E49E-4617-960C-59F8E1418908}" destId="{9CD9CFB3-88E2-4EF1-8AF1-030C6DFD2C56}" srcOrd="0" destOrd="0" presId="urn:microsoft.com/office/officeart/2005/8/layout/radial5"/>
    <dgm:cxn modelId="{9BE93C3E-A7F6-45BE-850D-0B8BB8503DD1}" type="presOf" srcId="{8189C619-29BD-4839-ABB5-3E775222E9B2}" destId="{A766B1CF-E5E0-4F61-9C7D-BA9D3451F404}" srcOrd="0" destOrd="0" presId="urn:microsoft.com/office/officeart/2005/8/layout/radial5"/>
    <dgm:cxn modelId="{B48C3BF0-D287-484A-9B91-187648FF328A}" srcId="{1F6FAD1A-3007-4D50-B0A5-58B08DA68025}" destId="{5DBBFC03-BC0E-4AD9-8741-145F25CD4796}" srcOrd="0" destOrd="0" parTransId="{81E35EA6-03CA-443E-9788-AF3EF9639A85}" sibTransId="{D6FE0D5A-7A64-43C3-8799-1BDA5BC32E57}"/>
    <dgm:cxn modelId="{C6330629-A547-403E-866A-5AE1545E8A8F}" type="presParOf" srcId="{5DC6EE0C-5C46-436C-8233-43C4C98FEB3D}" destId="{84A5A279-9B39-4673-82D8-6AEB3AEB3E4D}" srcOrd="0" destOrd="0" presId="urn:microsoft.com/office/officeart/2005/8/layout/radial5"/>
    <dgm:cxn modelId="{B7F25CCC-7C8F-46B3-BF8A-E85391A85557}" type="presParOf" srcId="{5DC6EE0C-5C46-436C-8233-43C4C98FEB3D}" destId="{F7E68E94-C8A7-439C-9FEB-3E4DF19D926C}" srcOrd="1" destOrd="0" presId="urn:microsoft.com/office/officeart/2005/8/layout/radial5"/>
    <dgm:cxn modelId="{D0339D16-22E0-47A6-9717-072FB0591E7E}" type="presParOf" srcId="{F7E68E94-C8A7-439C-9FEB-3E4DF19D926C}" destId="{2B640BD8-1491-44D7-A839-54794796EE98}" srcOrd="0" destOrd="0" presId="urn:microsoft.com/office/officeart/2005/8/layout/radial5"/>
    <dgm:cxn modelId="{75492E26-C361-4636-AA8D-778F5121BD37}" type="presParOf" srcId="{5DC6EE0C-5C46-436C-8233-43C4C98FEB3D}" destId="{1954C389-9D6E-4191-9DDD-53FAB67E1029}" srcOrd="2" destOrd="0" presId="urn:microsoft.com/office/officeart/2005/8/layout/radial5"/>
    <dgm:cxn modelId="{56B113A0-5C47-4833-A0E0-C6076F3BB4A4}" type="presParOf" srcId="{5DC6EE0C-5C46-436C-8233-43C4C98FEB3D}" destId="{322F3544-45BE-421D-A404-6A527CEC6DC0}" srcOrd="3" destOrd="0" presId="urn:microsoft.com/office/officeart/2005/8/layout/radial5"/>
    <dgm:cxn modelId="{82FFD155-1FE9-4117-8B4C-BA2666C620F6}" type="presParOf" srcId="{322F3544-45BE-421D-A404-6A527CEC6DC0}" destId="{69C57A89-BA89-4E32-95C9-E0EC076F763A}" srcOrd="0" destOrd="0" presId="urn:microsoft.com/office/officeart/2005/8/layout/radial5"/>
    <dgm:cxn modelId="{D0B88EE9-1B65-476C-B7FF-19FA1036AEEA}" type="presParOf" srcId="{5DC6EE0C-5C46-436C-8233-43C4C98FEB3D}" destId="{5557738E-9C4F-40E5-809A-7086E39D80B5}" srcOrd="4" destOrd="0" presId="urn:microsoft.com/office/officeart/2005/8/layout/radial5"/>
    <dgm:cxn modelId="{7B1EEFD2-4378-4C96-8601-D63BA7D6B3B1}" type="presParOf" srcId="{5DC6EE0C-5C46-436C-8233-43C4C98FEB3D}" destId="{A62B1B4C-F6CE-4614-8BA5-3C4A759CDF1B}" srcOrd="5" destOrd="0" presId="urn:microsoft.com/office/officeart/2005/8/layout/radial5"/>
    <dgm:cxn modelId="{A15D1D46-4FD1-4660-A2CC-397EBD124193}" type="presParOf" srcId="{A62B1B4C-F6CE-4614-8BA5-3C4A759CDF1B}" destId="{6939AF5E-3458-4112-8881-86D8563EC057}" srcOrd="0" destOrd="0" presId="urn:microsoft.com/office/officeart/2005/8/layout/radial5"/>
    <dgm:cxn modelId="{2A55A11A-F29C-4EC5-87AD-4BFBDF2E410B}" type="presParOf" srcId="{5DC6EE0C-5C46-436C-8233-43C4C98FEB3D}" destId="{9CD9CFB3-88E2-4EF1-8AF1-030C6DFD2C56}" srcOrd="6" destOrd="0" presId="urn:microsoft.com/office/officeart/2005/8/layout/radial5"/>
    <dgm:cxn modelId="{3AD34862-173D-413E-965E-18D1B13E8931}" type="presParOf" srcId="{5DC6EE0C-5C46-436C-8233-43C4C98FEB3D}" destId="{C6EB18DE-C9FA-4925-B13E-E7947ACA8C53}" srcOrd="7" destOrd="0" presId="urn:microsoft.com/office/officeart/2005/8/layout/radial5"/>
    <dgm:cxn modelId="{22811392-8C65-440C-A8B3-576FD27F61EF}" type="presParOf" srcId="{C6EB18DE-C9FA-4925-B13E-E7947ACA8C53}" destId="{AE10DE10-CAE6-40E7-A95E-C2497B8BA8A2}" srcOrd="0" destOrd="0" presId="urn:microsoft.com/office/officeart/2005/8/layout/radial5"/>
    <dgm:cxn modelId="{29F3575D-611A-429C-8B7E-BFD251B8E421}" type="presParOf" srcId="{5DC6EE0C-5C46-436C-8233-43C4C98FEB3D}" destId="{A766B1CF-E5E0-4F61-9C7D-BA9D3451F404}" srcOrd="8" destOrd="0" presId="urn:microsoft.com/office/officeart/2005/8/layout/radial5"/>
    <dgm:cxn modelId="{37EC3F11-060D-4961-8B0E-8879B4662B7D}" type="presParOf" srcId="{5DC6EE0C-5C46-436C-8233-43C4C98FEB3D}" destId="{6F46787D-1883-4E5B-9EE6-4EDC54B77284}" srcOrd="9" destOrd="0" presId="urn:microsoft.com/office/officeart/2005/8/layout/radial5"/>
    <dgm:cxn modelId="{AFB2367F-E213-4C3D-89AE-BC34C80BC58B}" type="presParOf" srcId="{6F46787D-1883-4E5B-9EE6-4EDC54B77284}" destId="{16B8E8D6-D807-4CE3-A47D-6D3A983B9DAA}" srcOrd="0" destOrd="0" presId="urn:microsoft.com/office/officeart/2005/8/layout/radial5"/>
    <dgm:cxn modelId="{E30DCFE1-5323-4987-80D6-023C5BE62318}" type="presParOf" srcId="{5DC6EE0C-5C46-436C-8233-43C4C98FEB3D}" destId="{D3045078-900D-499E-9A25-A21329278CFF}" srcOrd="10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F0A9DCD-A0E1-40DC-B6FF-0061AAF53450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F6FAD1A-3007-4D50-B0A5-58B08DA68025}">
      <dgm:prSet phldrT="[Текст]" custT="1"/>
      <dgm:spPr/>
      <dgm:t>
        <a:bodyPr/>
        <a:lstStyle/>
        <a:p>
          <a:r>
            <a:rPr lang="en-US" sz="3600" dirty="0" smtClean="0">
              <a:solidFill>
                <a:srgbClr val="FF0000"/>
              </a:solidFill>
            </a:rPr>
            <a:t>give</a:t>
          </a:r>
          <a:endParaRPr lang="ru-RU" sz="3600" dirty="0">
            <a:solidFill>
              <a:srgbClr val="FF0000"/>
            </a:solidFill>
          </a:endParaRPr>
        </a:p>
      </dgm:t>
    </dgm:pt>
    <dgm:pt modelId="{0691039F-BE40-45E4-B315-CB8064A2A6E7}" type="parTrans" cxnId="{8F82D3CC-03F1-4D09-9E5E-B58D8281DA1F}">
      <dgm:prSet/>
      <dgm:spPr/>
      <dgm:t>
        <a:bodyPr/>
        <a:lstStyle/>
        <a:p>
          <a:endParaRPr lang="ru-RU"/>
        </a:p>
      </dgm:t>
    </dgm:pt>
    <dgm:pt modelId="{3FAA0A52-2A56-4D49-AFDC-EC01B41241E9}" type="sibTrans" cxnId="{8F82D3CC-03F1-4D09-9E5E-B58D8281DA1F}">
      <dgm:prSet/>
      <dgm:spPr/>
      <dgm:t>
        <a:bodyPr/>
        <a:lstStyle/>
        <a:p>
          <a:endParaRPr lang="ru-RU"/>
        </a:p>
      </dgm:t>
    </dgm:pt>
    <dgm:pt modelId="{5DBBFC03-BC0E-4AD9-8741-145F25CD4796}">
      <dgm:prSet phldrT="[Текст]" custT="1"/>
      <dgm:spPr/>
      <dgm:t>
        <a:bodyPr/>
        <a:lstStyle/>
        <a:p>
          <a:r>
            <a:rPr lang="en-US" sz="3200" dirty="0" smtClean="0"/>
            <a:t>back</a:t>
          </a:r>
        </a:p>
        <a:p>
          <a:r>
            <a:rPr lang="en-US" sz="1700" dirty="0" smtClean="0"/>
            <a:t>(return </a:t>
          </a:r>
          <a:r>
            <a:rPr lang="en-US" sz="1700" dirty="0" err="1" smtClean="0"/>
            <a:t>sth</a:t>
          </a:r>
          <a:r>
            <a:rPr lang="en-US" sz="1700" dirty="0" smtClean="0"/>
            <a:t> you borrowed)</a:t>
          </a:r>
          <a:endParaRPr lang="ru-RU" sz="1700" dirty="0"/>
        </a:p>
      </dgm:t>
    </dgm:pt>
    <dgm:pt modelId="{81E35EA6-03CA-443E-9788-AF3EF9639A85}" type="parTrans" cxnId="{B48C3BF0-D287-484A-9B91-187648FF328A}">
      <dgm:prSet/>
      <dgm:spPr/>
      <dgm:t>
        <a:bodyPr/>
        <a:lstStyle/>
        <a:p>
          <a:endParaRPr lang="ru-RU"/>
        </a:p>
      </dgm:t>
    </dgm:pt>
    <dgm:pt modelId="{D6FE0D5A-7A64-43C3-8799-1BDA5BC32E57}" type="sibTrans" cxnId="{B48C3BF0-D287-484A-9B91-187648FF328A}">
      <dgm:prSet/>
      <dgm:spPr/>
      <dgm:t>
        <a:bodyPr/>
        <a:lstStyle/>
        <a:p>
          <a:endParaRPr lang="ru-RU"/>
        </a:p>
      </dgm:t>
    </dgm:pt>
    <dgm:pt modelId="{4A4ED172-F58C-4CB2-9F6D-0773E069F984}">
      <dgm:prSet phldrT="[Текст]" custT="1"/>
      <dgm:spPr/>
      <dgm:t>
        <a:bodyPr/>
        <a:lstStyle/>
        <a:p>
          <a:r>
            <a:rPr lang="en-US" sz="3200" dirty="0" smtClean="0"/>
            <a:t>away</a:t>
          </a:r>
        </a:p>
        <a:p>
          <a:r>
            <a:rPr lang="en-US" sz="1900" dirty="0" smtClean="0"/>
            <a:t>(give without waiting anything in return)</a:t>
          </a:r>
          <a:endParaRPr lang="ru-RU" sz="1900" dirty="0"/>
        </a:p>
      </dgm:t>
    </dgm:pt>
    <dgm:pt modelId="{D706692A-C313-420C-8F8F-ACA49C9980C4}" type="parTrans" cxnId="{6E92AD90-8181-4D1A-BFA4-1A57D9B7C82F}">
      <dgm:prSet/>
      <dgm:spPr/>
      <dgm:t>
        <a:bodyPr/>
        <a:lstStyle/>
        <a:p>
          <a:endParaRPr lang="ru-RU"/>
        </a:p>
      </dgm:t>
    </dgm:pt>
    <dgm:pt modelId="{E4FBA024-9BF5-4ABF-A06E-3E65D99D8565}" type="sibTrans" cxnId="{6E92AD90-8181-4D1A-BFA4-1A57D9B7C82F}">
      <dgm:prSet/>
      <dgm:spPr/>
      <dgm:t>
        <a:bodyPr/>
        <a:lstStyle/>
        <a:p>
          <a:endParaRPr lang="ru-RU"/>
        </a:p>
      </dgm:t>
    </dgm:pt>
    <dgm:pt modelId="{8189C619-29BD-4839-ABB5-3E775222E9B2}">
      <dgm:prSet phldrT="[Текст]" custT="1"/>
      <dgm:spPr/>
      <dgm:t>
        <a:bodyPr/>
        <a:lstStyle/>
        <a:p>
          <a:r>
            <a:rPr lang="en-US" sz="3200" dirty="0" smtClean="0"/>
            <a:t>up</a:t>
          </a:r>
        </a:p>
        <a:p>
          <a:r>
            <a:rPr lang="en-US" sz="1700" dirty="0" smtClean="0"/>
            <a:t>(stop doing </a:t>
          </a:r>
          <a:r>
            <a:rPr lang="en-US" sz="1700" dirty="0" err="1" smtClean="0"/>
            <a:t>sth</a:t>
          </a:r>
          <a:r>
            <a:rPr lang="en-US" sz="1700" dirty="0" smtClean="0"/>
            <a:t>)</a:t>
          </a:r>
          <a:endParaRPr lang="ru-RU" sz="1700" dirty="0"/>
        </a:p>
      </dgm:t>
    </dgm:pt>
    <dgm:pt modelId="{185D727F-D6C6-491D-A9F8-FEFFDBE4D777}" type="parTrans" cxnId="{76D361CF-62EB-459A-8461-7F0FAC7F9D68}">
      <dgm:prSet/>
      <dgm:spPr/>
      <dgm:t>
        <a:bodyPr/>
        <a:lstStyle/>
        <a:p>
          <a:endParaRPr lang="ru-RU"/>
        </a:p>
      </dgm:t>
    </dgm:pt>
    <dgm:pt modelId="{CA009C3E-AEB5-49CF-9E51-D69E34ABB119}" type="sibTrans" cxnId="{76D361CF-62EB-459A-8461-7F0FAC7F9D68}">
      <dgm:prSet/>
      <dgm:spPr/>
      <dgm:t>
        <a:bodyPr/>
        <a:lstStyle/>
        <a:p>
          <a:endParaRPr lang="ru-RU"/>
        </a:p>
      </dgm:t>
    </dgm:pt>
    <dgm:pt modelId="{3C17B16F-58CA-4854-A63B-5E27399258F6}">
      <dgm:prSet phldrT="[Текст]" custT="1"/>
      <dgm:spPr/>
      <dgm:t>
        <a:bodyPr/>
        <a:lstStyle/>
        <a:p>
          <a:r>
            <a:rPr lang="en-US" sz="3200" dirty="0" smtClean="0"/>
            <a:t>off</a:t>
          </a:r>
        </a:p>
        <a:p>
          <a:r>
            <a:rPr lang="en-US" sz="1700" dirty="0" smtClean="0"/>
            <a:t>(release a smell, light)</a:t>
          </a:r>
          <a:endParaRPr lang="ru-RU" sz="1700" dirty="0"/>
        </a:p>
      </dgm:t>
    </dgm:pt>
    <dgm:pt modelId="{EF47B4BA-CEF9-46B6-A394-90283BE8AD76}" type="parTrans" cxnId="{5C76E93F-AACA-437C-A5D9-ADE107F18C7D}">
      <dgm:prSet/>
      <dgm:spPr/>
      <dgm:t>
        <a:bodyPr/>
        <a:lstStyle/>
        <a:p>
          <a:endParaRPr lang="ru-RU"/>
        </a:p>
      </dgm:t>
    </dgm:pt>
    <dgm:pt modelId="{63CEED2D-B24F-435D-8069-A130535D6E95}" type="sibTrans" cxnId="{5C76E93F-AACA-437C-A5D9-ADE107F18C7D}">
      <dgm:prSet/>
      <dgm:spPr/>
      <dgm:t>
        <a:bodyPr/>
        <a:lstStyle/>
        <a:p>
          <a:endParaRPr lang="ru-RU"/>
        </a:p>
      </dgm:t>
    </dgm:pt>
    <dgm:pt modelId="{5DC6EE0C-5C46-436C-8233-43C4C98FEB3D}" type="pres">
      <dgm:prSet presAssocID="{FF0A9DCD-A0E1-40DC-B6FF-0061AAF53450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4A5A279-9B39-4673-82D8-6AEB3AEB3E4D}" type="pres">
      <dgm:prSet presAssocID="{1F6FAD1A-3007-4D50-B0A5-58B08DA68025}" presName="centerShape" presStyleLbl="node0" presStyleIdx="0" presStyleCnt="1"/>
      <dgm:spPr/>
      <dgm:t>
        <a:bodyPr/>
        <a:lstStyle/>
        <a:p>
          <a:endParaRPr lang="ru-RU"/>
        </a:p>
      </dgm:t>
    </dgm:pt>
    <dgm:pt modelId="{F7E68E94-C8A7-439C-9FEB-3E4DF19D926C}" type="pres">
      <dgm:prSet presAssocID="{81E35EA6-03CA-443E-9788-AF3EF9639A85}" presName="parTrans" presStyleLbl="sibTrans2D1" presStyleIdx="0" presStyleCnt="4"/>
      <dgm:spPr/>
      <dgm:t>
        <a:bodyPr/>
        <a:lstStyle/>
        <a:p>
          <a:endParaRPr lang="ru-RU"/>
        </a:p>
      </dgm:t>
    </dgm:pt>
    <dgm:pt modelId="{2B640BD8-1491-44D7-A839-54794796EE98}" type="pres">
      <dgm:prSet presAssocID="{81E35EA6-03CA-443E-9788-AF3EF9639A85}" presName="connectorText" presStyleLbl="sibTrans2D1" presStyleIdx="0" presStyleCnt="4"/>
      <dgm:spPr/>
      <dgm:t>
        <a:bodyPr/>
        <a:lstStyle/>
        <a:p>
          <a:endParaRPr lang="ru-RU"/>
        </a:p>
      </dgm:t>
    </dgm:pt>
    <dgm:pt modelId="{1954C389-9D6E-4191-9DDD-53FAB67E1029}" type="pres">
      <dgm:prSet presAssocID="{5DBBFC03-BC0E-4AD9-8741-145F25CD4796}" presName="node" presStyleLbl="node1" presStyleIdx="0" presStyleCnt="4" custScaleX="13262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2F3544-45BE-421D-A404-6A527CEC6DC0}" type="pres">
      <dgm:prSet presAssocID="{D706692A-C313-420C-8F8F-ACA49C9980C4}" presName="parTrans" presStyleLbl="sibTrans2D1" presStyleIdx="1" presStyleCnt="4"/>
      <dgm:spPr/>
      <dgm:t>
        <a:bodyPr/>
        <a:lstStyle/>
        <a:p>
          <a:endParaRPr lang="ru-RU"/>
        </a:p>
      </dgm:t>
    </dgm:pt>
    <dgm:pt modelId="{69C57A89-BA89-4E32-95C9-E0EC076F763A}" type="pres">
      <dgm:prSet presAssocID="{D706692A-C313-420C-8F8F-ACA49C9980C4}" presName="connectorText" presStyleLbl="sibTrans2D1" presStyleIdx="1" presStyleCnt="4"/>
      <dgm:spPr/>
      <dgm:t>
        <a:bodyPr/>
        <a:lstStyle/>
        <a:p>
          <a:endParaRPr lang="ru-RU"/>
        </a:p>
      </dgm:t>
    </dgm:pt>
    <dgm:pt modelId="{5557738E-9C4F-40E5-809A-7086E39D80B5}" type="pres">
      <dgm:prSet presAssocID="{4A4ED172-F58C-4CB2-9F6D-0773E069F984}" presName="node" presStyleLbl="node1" presStyleIdx="1" presStyleCnt="4" custScaleX="144424" custScaleY="12746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EB18DE-C9FA-4925-B13E-E7947ACA8C53}" type="pres">
      <dgm:prSet presAssocID="{185D727F-D6C6-491D-A9F8-FEFFDBE4D777}" presName="parTrans" presStyleLbl="sibTrans2D1" presStyleIdx="2" presStyleCnt="4"/>
      <dgm:spPr/>
      <dgm:t>
        <a:bodyPr/>
        <a:lstStyle/>
        <a:p>
          <a:endParaRPr lang="ru-RU"/>
        </a:p>
      </dgm:t>
    </dgm:pt>
    <dgm:pt modelId="{AE10DE10-CAE6-40E7-A95E-C2497B8BA8A2}" type="pres">
      <dgm:prSet presAssocID="{185D727F-D6C6-491D-A9F8-FEFFDBE4D777}" presName="connectorText" presStyleLbl="sibTrans2D1" presStyleIdx="2" presStyleCnt="4"/>
      <dgm:spPr/>
      <dgm:t>
        <a:bodyPr/>
        <a:lstStyle/>
        <a:p>
          <a:endParaRPr lang="ru-RU"/>
        </a:p>
      </dgm:t>
    </dgm:pt>
    <dgm:pt modelId="{A766B1CF-E5E0-4F61-9C7D-BA9D3451F404}" type="pres">
      <dgm:prSet presAssocID="{8189C619-29BD-4839-ABB5-3E775222E9B2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46787D-1883-4E5B-9EE6-4EDC54B77284}" type="pres">
      <dgm:prSet presAssocID="{EF47B4BA-CEF9-46B6-A394-90283BE8AD76}" presName="parTrans" presStyleLbl="sibTrans2D1" presStyleIdx="3" presStyleCnt="4"/>
      <dgm:spPr/>
      <dgm:t>
        <a:bodyPr/>
        <a:lstStyle/>
        <a:p>
          <a:endParaRPr lang="ru-RU"/>
        </a:p>
      </dgm:t>
    </dgm:pt>
    <dgm:pt modelId="{16B8E8D6-D807-4CE3-A47D-6D3A983B9DAA}" type="pres">
      <dgm:prSet presAssocID="{EF47B4BA-CEF9-46B6-A394-90283BE8AD76}" presName="connectorText" presStyleLbl="sibTrans2D1" presStyleIdx="3" presStyleCnt="4"/>
      <dgm:spPr/>
      <dgm:t>
        <a:bodyPr/>
        <a:lstStyle/>
        <a:p>
          <a:endParaRPr lang="ru-RU"/>
        </a:p>
      </dgm:t>
    </dgm:pt>
    <dgm:pt modelId="{D3045078-900D-499E-9A25-A21329278CFF}" type="pres">
      <dgm:prSet presAssocID="{3C17B16F-58CA-4854-A63B-5E27399258F6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F46720A-BD13-4454-8016-7C88AC2D5DAF}" type="presOf" srcId="{D706692A-C313-420C-8F8F-ACA49C9980C4}" destId="{322F3544-45BE-421D-A404-6A527CEC6DC0}" srcOrd="0" destOrd="0" presId="urn:microsoft.com/office/officeart/2005/8/layout/radial5"/>
    <dgm:cxn modelId="{5C76E93F-AACA-437C-A5D9-ADE107F18C7D}" srcId="{1F6FAD1A-3007-4D50-B0A5-58B08DA68025}" destId="{3C17B16F-58CA-4854-A63B-5E27399258F6}" srcOrd="3" destOrd="0" parTransId="{EF47B4BA-CEF9-46B6-A394-90283BE8AD76}" sibTransId="{63CEED2D-B24F-435D-8069-A130535D6E95}"/>
    <dgm:cxn modelId="{492F7541-78DB-4D46-9116-D1358F818595}" type="presOf" srcId="{81E35EA6-03CA-443E-9788-AF3EF9639A85}" destId="{F7E68E94-C8A7-439C-9FEB-3E4DF19D926C}" srcOrd="0" destOrd="0" presId="urn:microsoft.com/office/officeart/2005/8/layout/radial5"/>
    <dgm:cxn modelId="{8F82D3CC-03F1-4D09-9E5E-B58D8281DA1F}" srcId="{FF0A9DCD-A0E1-40DC-B6FF-0061AAF53450}" destId="{1F6FAD1A-3007-4D50-B0A5-58B08DA68025}" srcOrd="0" destOrd="0" parTransId="{0691039F-BE40-45E4-B315-CB8064A2A6E7}" sibTransId="{3FAA0A52-2A56-4D49-AFDC-EC01B41241E9}"/>
    <dgm:cxn modelId="{76D361CF-62EB-459A-8461-7F0FAC7F9D68}" srcId="{1F6FAD1A-3007-4D50-B0A5-58B08DA68025}" destId="{8189C619-29BD-4839-ABB5-3E775222E9B2}" srcOrd="2" destOrd="0" parTransId="{185D727F-D6C6-491D-A9F8-FEFFDBE4D777}" sibTransId="{CA009C3E-AEB5-49CF-9E51-D69E34ABB119}"/>
    <dgm:cxn modelId="{BFCA9F3D-6B1D-4F0E-851A-DE6F256854D0}" type="presOf" srcId="{5DBBFC03-BC0E-4AD9-8741-145F25CD4796}" destId="{1954C389-9D6E-4191-9DDD-53FAB67E1029}" srcOrd="0" destOrd="0" presId="urn:microsoft.com/office/officeart/2005/8/layout/radial5"/>
    <dgm:cxn modelId="{E5D725C6-BFAA-4363-88A7-5557282A5298}" type="presOf" srcId="{FF0A9DCD-A0E1-40DC-B6FF-0061AAF53450}" destId="{5DC6EE0C-5C46-436C-8233-43C4C98FEB3D}" srcOrd="0" destOrd="0" presId="urn:microsoft.com/office/officeart/2005/8/layout/radial5"/>
    <dgm:cxn modelId="{1491355F-2B14-44DE-9798-CC7C08368711}" type="presOf" srcId="{4A4ED172-F58C-4CB2-9F6D-0773E069F984}" destId="{5557738E-9C4F-40E5-809A-7086E39D80B5}" srcOrd="0" destOrd="0" presId="urn:microsoft.com/office/officeart/2005/8/layout/radial5"/>
    <dgm:cxn modelId="{6E92AD90-8181-4D1A-BFA4-1A57D9B7C82F}" srcId="{1F6FAD1A-3007-4D50-B0A5-58B08DA68025}" destId="{4A4ED172-F58C-4CB2-9F6D-0773E069F984}" srcOrd="1" destOrd="0" parTransId="{D706692A-C313-420C-8F8F-ACA49C9980C4}" sibTransId="{E4FBA024-9BF5-4ABF-A06E-3E65D99D8565}"/>
    <dgm:cxn modelId="{24908503-B9B2-4FA0-A52F-36CF10AEA7D0}" type="presOf" srcId="{185D727F-D6C6-491D-A9F8-FEFFDBE4D777}" destId="{AE10DE10-CAE6-40E7-A95E-C2497B8BA8A2}" srcOrd="1" destOrd="0" presId="urn:microsoft.com/office/officeart/2005/8/layout/radial5"/>
    <dgm:cxn modelId="{0CFBC54C-24FF-459E-86F1-6077D03B49A1}" type="presOf" srcId="{3C17B16F-58CA-4854-A63B-5E27399258F6}" destId="{D3045078-900D-499E-9A25-A21329278CFF}" srcOrd="0" destOrd="0" presId="urn:microsoft.com/office/officeart/2005/8/layout/radial5"/>
    <dgm:cxn modelId="{4AAFBF14-A355-45D1-AFD8-FECC59D7DDD1}" type="presOf" srcId="{81E35EA6-03CA-443E-9788-AF3EF9639A85}" destId="{2B640BD8-1491-44D7-A839-54794796EE98}" srcOrd="1" destOrd="0" presId="urn:microsoft.com/office/officeart/2005/8/layout/radial5"/>
    <dgm:cxn modelId="{8AA4A801-B1A7-4882-B771-940D0D9C0F0C}" type="presOf" srcId="{EF47B4BA-CEF9-46B6-A394-90283BE8AD76}" destId="{16B8E8D6-D807-4CE3-A47D-6D3A983B9DAA}" srcOrd="1" destOrd="0" presId="urn:microsoft.com/office/officeart/2005/8/layout/radial5"/>
    <dgm:cxn modelId="{D06AF3F2-8EEF-4E03-BE98-055FCB829950}" type="presOf" srcId="{D706692A-C313-420C-8F8F-ACA49C9980C4}" destId="{69C57A89-BA89-4E32-95C9-E0EC076F763A}" srcOrd="1" destOrd="0" presId="urn:microsoft.com/office/officeart/2005/8/layout/radial5"/>
    <dgm:cxn modelId="{B48C3BF0-D287-484A-9B91-187648FF328A}" srcId="{1F6FAD1A-3007-4D50-B0A5-58B08DA68025}" destId="{5DBBFC03-BC0E-4AD9-8741-145F25CD4796}" srcOrd="0" destOrd="0" parTransId="{81E35EA6-03CA-443E-9788-AF3EF9639A85}" sibTransId="{D6FE0D5A-7A64-43C3-8799-1BDA5BC32E57}"/>
    <dgm:cxn modelId="{28EF4F81-1A1F-40E0-BF3D-93B47523F0D1}" type="presOf" srcId="{EF47B4BA-CEF9-46B6-A394-90283BE8AD76}" destId="{6F46787D-1883-4E5B-9EE6-4EDC54B77284}" srcOrd="0" destOrd="0" presId="urn:microsoft.com/office/officeart/2005/8/layout/radial5"/>
    <dgm:cxn modelId="{10D90AA5-74DE-4910-86C8-D86C143BEF09}" type="presOf" srcId="{1F6FAD1A-3007-4D50-B0A5-58B08DA68025}" destId="{84A5A279-9B39-4673-82D8-6AEB3AEB3E4D}" srcOrd="0" destOrd="0" presId="urn:microsoft.com/office/officeart/2005/8/layout/radial5"/>
    <dgm:cxn modelId="{C65273E8-EBE3-4412-9E94-7D6BCE9B1D36}" type="presOf" srcId="{185D727F-D6C6-491D-A9F8-FEFFDBE4D777}" destId="{C6EB18DE-C9FA-4925-B13E-E7947ACA8C53}" srcOrd="0" destOrd="0" presId="urn:microsoft.com/office/officeart/2005/8/layout/radial5"/>
    <dgm:cxn modelId="{EA2D66CE-D6F0-4AA2-A36D-8124121D2B4F}" type="presOf" srcId="{8189C619-29BD-4839-ABB5-3E775222E9B2}" destId="{A766B1CF-E5E0-4F61-9C7D-BA9D3451F404}" srcOrd="0" destOrd="0" presId="urn:microsoft.com/office/officeart/2005/8/layout/radial5"/>
    <dgm:cxn modelId="{A26337D8-822D-4B76-817C-7499573BBD70}" type="presParOf" srcId="{5DC6EE0C-5C46-436C-8233-43C4C98FEB3D}" destId="{84A5A279-9B39-4673-82D8-6AEB3AEB3E4D}" srcOrd="0" destOrd="0" presId="urn:microsoft.com/office/officeart/2005/8/layout/radial5"/>
    <dgm:cxn modelId="{A07753E5-2C3B-45BF-82B4-9B792FBCC221}" type="presParOf" srcId="{5DC6EE0C-5C46-436C-8233-43C4C98FEB3D}" destId="{F7E68E94-C8A7-439C-9FEB-3E4DF19D926C}" srcOrd="1" destOrd="0" presId="urn:microsoft.com/office/officeart/2005/8/layout/radial5"/>
    <dgm:cxn modelId="{175697D7-B66E-423A-931C-15E1506CB5B2}" type="presParOf" srcId="{F7E68E94-C8A7-439C-9FEB-3E4DF19D926C}" destId="{2B640BD8-1491-44D7-A839-54794796EE98}" srcOrd="0" destOrd="0" presId="urn:microsoft.com/office/officeart/2005/8/layout/radial5"/>
    <dgm:cxn modelId="{B7E0ECB7-487A-4B56-982A-31835330165F}" type="presParOf" srcId="{5DC6EE0C-5C46-436C-8233-43C4C98FEB3D}" destId="{1954C389-9D6E-4191-9DDD-53FAB67E1029}" srcOrd="2" destOrd="0" presId="urn:microsoft.com/office/officeart/2005/8/layout/radial5"/>
    <dgm:cxn modelId="{91B30E0A-1339-4045-A01D-03814A937AFD}" type="presParOf" srcId="{5DC6EE0C-5C46-436C-8233-43C4C98FEB3D}" destId="{322F3544-45BE-421D-A404-6A527CEC6DC0}" srcOrd="3" destOrd="0" presId="urn:microsoft.com/office/officeart/2005/8/layout/radial5"/>
    <dgm:cxn modelId="{4D031355-68AE-48BC-A7AB-9F0DFA1AEFF8}" type="presParOf" srcId="{322F3544-45BE-421D-A404-6A527CEC6DC0}" destId="{69C57A89-BA89-4E32-95C9-E0EC076F763A}" srcOrd="0" destOrd="0" presId="urn:microsoft.com/office/officeart/2005/8/layout/radial5"/>
    <dgm:cxn modelId="{5C03BD3E-B849-46BB-82B7-7580BFD7C526}" type="presParOf" srcId="{5DC6EE0C-5C46-436C-8233-43C4C98FEB3D}" destId="{5557738E-9C4F-40E5-809A-7086E39D80B5}" srcOrd="4" destOrd="0" presId="urn:microsoft.com/office/officeart/2005/8/layout/radial5"/>
    <dgm:cxn modelId="{4601669B-199A-4AFF-81CE-A913E37E5D0E}" type="presParOf" srcId="{5DC6EE0C-5C46-436C-8233-43C4C98FEB3D}" destId="{C6EB18DE-C9FA-4925-B13E-E7947ACA8C53}" srcOrd="5" destOrd="0" presId="urn:microsoft.com/office/officeart/2005/8/layout/radial5"/>
    <dgm:cxn modelId="{5154891B-CF64-4026-8232-DAF771A22D18}" type="presParOf" srcId="{C6EB18DE-C9FA-4925-B13E-E7947ACA8C53}" destId="{AE10DE10-CAE6-40E7-A95E-C2497B8BA8A2}" srcOrd="0" destOrd="0" presId="urn:microsoft.com/office/officeart/2005/8/layout/radial5"/>
    <dgm:cxn modelId="{20665101-D16E-4812-8101-F88CAD7EFBC3}" type="presParOf" srcId="{5DC6EE0C-5C46-436C-8233-43C4C98FEB3D}" destId="{A766B1CF-E5E0-4F61-9C7D-BA9D3451F404}" srcOrd="6" destOrd="0" presId="urn:microsoft.com/office/officeart/2005/8/layout/radial5"/>
    <dgm:cxn modelId="{FB98B1CD-11CD-41F3-83B1-35A1AB134A75}" type="presParOf" srcId="{5DC6EE0C-5C46-436C-8233-43C4C98FEB3D}" destId="{6F46787D-1883-4E5B-9EE6-4EDC54B77284}" srcOrd="7" destOrd="0" presId="urn:microsoft.com/office/officeart/2005/8/layout/radial5"/>
    <dgm:cxn modelId="{6B2162D5-3E8E-4123-9F83-331A2AD2CAB1}" type="presParOf" srcId="{6F46787D-1883-4E5B-9EE6-4EDC54B77284}" destId="{16B8E8D6-D807-4CE3-A47D-6D3A983B9DAA}" srcOrd="0" destOrd="0" presId="urn:microsoft.com/office/officeart/2005/8/layout/radial5"/>
    <dgm:cxn modelId="{3888DE9C-DF47-4403-80C1-933637FFB3C9}" type="presParOf" srcId="{5DC6EE0C-5C46-436C-8233-43C4C98FEB3D}" destId="{D3045078-900D-499E-9A25-A21329278CFF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F0A9DCD-A0E1-40DC-B6FF-0061AAF53450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F6FAD1A-3007-4D50-B0A5-58B08DA68025}">
      <dgm:prSet phldrT="[Текст]" custT="1"/>
      <dgm:spPr/>
      <dgm:t>
        <a:bodyPr/>
        <a:lstStyle/>
        <a:p>
          <a:r>
            <a:rPr lang="en-US" sz="3600" dirty="0" smtClean="0">
              <a:solidFill>
                <a:srgbClr val="FF0000"/>
              </a:solidFill>
            </a:rPr>
            <a:t>turn</a:t>
          </a:r>
          <a:endParaRPr lang="ru-RU" sz="3600" dirty="0">
            <a:solidFill>
              <a:srgbClr val="FF0000"/>
            </a:solidFill>
          </a:endParaRPr>
        </a:p>
      </dgm:t>
    </dgm:pt>
    <dgm:pt modelId="{0691039F-BE40-45E4-B315-CB8064A2A6E7}" type="parTrans" cxnId="{8F82D3CC-03F1-4D09-9E5E-B58D8281DA1F}">
      <dgm:prSet/>
      <dgm:spPr/>
      <dgm:t>
        <a:bodyPr/>
        <a:lstStyle/>
        <a:p>
          <a:endParaRPr lang="ru-RU"/>
        </a:p>
      </dgm:t>
    </dgm:pt>
    <dgm:pt modelId="{3FAA0A52-2A56-4D49-AFDC-EC01B41241E9}" type="sibTrans" cxnId="{8F82D3CC-03F1-4D09-9E5E-B58D8281DA1F}">
      <dgm:prSet/>
      <dgm:spPr/>
      <dgm:t>
        <a:bodyPr/>
        <a:lstStyle/>
        <a:p>
          <a:endParaRPr lang="ru-RU"/>
        </a:p>
      </dgm:t>
    </dgm:pt>
    <dgm:pt modelId="{5DBBFC03-BC0E-4AD9-8741-145F25CD4796}">
      <dgm:prSet phldrT="[Текст]" custT="1"/>
      <dgm:spPr/>
      <dgm:t>
        <a:bodyPr/>
        <a:lstStyle/>
        <a:p>
          <a:r>
            <a:rPr lang="en-US" sz="3200" dirty="0" smtClean="0"/>
            <a:t>up</a:t>
          </a:r>
        </a:p>
        <a:p>
          <a:r>
            <a:rPr lang="en-US" sz="1700" dirty="0" smtClean="0"/>
            <a:t>(1.increase the volume</a:t>
          </a:r>
        </a:p>
        <a:p>
          <a:r>
            <a:rPr lang="en-US" sz="1700" dirty="0" smtClean="0"/>
            <a:t>2. Arrive unexpectedly)</a:t>
          </a:r>
          <a:endParaRPr lang="ru-RU" sz="1700" dirty="0"/>
        </a:p>
      </dgm:t>
    </dgm:pt>
    <dgm:pt modelId="{81E35EA6-03CA-443E-9788-AF3EF9639A85}" type="parTrans" cxnId="{B48C3BF0-D287-484A-9B91-187648FF328A}">
      <dgm:prSet/>
      <dgm:spPr/>
      <dgm:t>
        <a:bodyPr/>
        <a:lstStyle/>
        <a:p>
          <a:endParaRPr lang="ru-RU"/>
        </a:p>
      </dgm:t>
    </dgm:pt>
    <dgm:pt modelId="{D6FE0D5A-7A64-43C3-8799-1BDA5BC32E57}" type="sibTrans" cxnId="{B48C3BF0-D287-484A-9B91-187648FF328A}">
      <dgm:prSet/>
      <dgm:spPr/>
      <dgm:t>
        <a:bodyPr/>
        <a:lstStyle/>
        <a:p>
          <a:endParaRPr lang="ru-RU"/>
        </a:p>
      </dgm:t>
    </dgm:pt>
    <dgm:pt modelId="{4A4ED172-F58C-4CB2-9F6D-0773E069F984}">
      <dgm:prSet phldrT="[Текст]" custT="1"/>
      <dgm:spPr/>
      <dgm:t>
        <a:bodyPr/>
        <a:lstStyle/>
        <a:p>
          <a:r>
            <a:rPr lang="en-US" sz="3200" dirty="0" smtClean="0"/>
            <a:t>over</a:t>
          </a:r>
        </a:p>
        <a:p>
          <a:r>
            <a:rPr lang="en-US" sz="1900" dirty="0" smtClean="0"/>
            <a:t>(change channel)</a:t>
          </a:r>
          <a:endParaRPr lang="ru-RU" sz="1900" dirty="0"/>
        </a:p>
      </dgm:t>
    </dgm:pt>
    <dgm:pt modelId="{D706692A-C313-420C-8F8F-ACA49C9980C4}" type="parTrans" cxnId="{6E92AD90-8181-4D1A-BFA4-1A57D9B7C82F}">
      <dgm:prSet/>
      <dgm:spPr/>
      <dgm:t>
        <a:bodyPr/>
        <a:lstStyle/>
        <a:p>
          <a:endParaRPr lang="ru-RU"/>
        </a:p>
      </dgm:t>
    </dgm:pt>
    <dgm:pt modelId="{E4FBA024-9BF5-4ABF-A06E-3E65D99D8565}" type="sibTrans" cxnId="{6E92AD90-8181-4D1A-BFA4-1A57D9B7C82F}">
      <dgm:prSet/>
      <dgm:spPr/>
      <dgm:t>
        <a:bodyPr/>
        <a:lstStyle/>
        <a:p>
          <a:endParaRPr lang="ru-RU"/>
        </a:p>
      </dgm:t>
    </dgm:pt>
    <dgm:pt modelId="{8189C619-29BD-4839-ABB5-3E775222E9B2}">
      <dgm:prSet phldrT="[Текст]" custT="1"/>
      <dgm:spPr/>
      <dgm:t>
        <a:bodyPr/>
        <a:lstStyle/>
        <a:p>
          <a:r>
            <a:rPr lang="en-US" sz="3200" dirty="0" smtClean="0"/>
            <a:t>down</a:t>
          </a:r>
        </a:p>
        <a:p>
          <a:r>
            <a:rPr lang="en-US" sz="1700" dirty="0" smtClean="0"/>
            <a:t>(1.decrese the volume</a:t>
          </a:r>
        </a:p>
        <a:p>
          <a:r>
            <a:rPr lang="en-US" sz="1700" dirty="0" smtClean="0"/>
            <a:t>2. refuse)</a:t>
          </a:r>
          <a:endParaRPr lang="ru-RU" sz="1700" dirty="0"/>
        </a:p>
      </dgm:t>
    </dgm:pt>
    <dgm:pt modelId="{185D727F-D6C6-491D-A9F8-FEFFDBE4D777}" type="parTrans" cxnId="{76D361CF-62EB-459A-8461-7F0FAC7F9D68}">
      <dgm:prSet/>
      <dgm:spPr/>
      <dgm:t>
        <a:bodyPr/>
        <a:lstStyle/>
        <a:p>
          <a:endParaRPr lang="ru-RU"/>
        </a:p>
      </dgm:t>
    </dgm:pt>
    <dgm:pt modelId="{CA009C3E-AEB5-49CF-9E51-D69E34ABB119}" type="sibTrans" cxnId="{76D361CF-62EB-459A-8461-7F0FAC7F9D68}">
      <dgm:prSet/>
      <dgm:spPr/>
      <dgm:t>
        <a:bodyPr/>
        <a:lstStyle/>
        <a:p>
          <a:endParaRPr lang="ru-RU"/>
        </a:p>
      </dgm:t>
    </dgm:pt>
    <dgm:pt modelId="{3C17B16F-58CA-4854-A63B-5E27399258F6}">
      <dgm:prSet phldrT="[Текст]" custT="1"/>
      <dgm:spPr/>
      <dgm:t>
        <a:bodyPr/>
        <a:lstStyle/>
        <a:p>
          <a:r>
            <a:rPr lang="en-US" sz="3200" dirty="0" smtClean="0"/>
            <a:t>On</a:t>
          </a:r>
        </a:p>
        <a:p>
          <a:r>
            <a:rPr lang="en-US" sz="1700" dirty="0" smtClean="0"/>
            <a:t>(start a piece of equipment)</a:t>
          </a:r>
          <a:endParaRPr lang="ru-RU" sz="1700" dirty="0"/>
        </a:p>
      </dgm:t>
    </dgm:pt>
    <dgm:pt modelId="{EF47B4BA-CEF9-46B6-A394-90283BE8AD76}" type="parTrans" cxnId="{5C76E93F-AACA-437C-A5D9-ADE107F18C7D}">
      <dgm:prSet/>
      <dgm:spPr/>
      <dgm:t>
        <a:bodyPr/>
        <a:lstStyle/>
        <a:p>
          <a:endParaRPr lang="ru-RU"/>
        </a:p>
      </dgm:t>
    </dgm:pt>
    <dgm:pt modelId="{63CEED2D-B24F-435D-8069-A130535D6E95}" type="sibTrans" cxnId="{5C76E93F-AACA-437C-A5D9-ADE107F18C7D}">
      <dgm:prSet/>
      <dgm:spPr/>
      <dgm:t>
        <a:bodyPr/>
        <a:lstStyle/>
        <a:p>
          <a:endParaRPr lang="ru-RU"/>
        </a:p>
      </dgm:t>
    </dgm:pt>
    <dgm:pt modelId="{5DC6EE0C-5C46-436C-8233-43C4C98FEB3D}" type="pres">
      <dgm:prSet presAssocID="{FF0A9DCD-A0E1-40DC-B6FF-0061AAF53450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4A5A279-9B39-4673-82D8-6AEB3AEB3E4D}" type="pres">
      <dgm:prSet presAssocID="{1F6FAD1A-3007-4D50-B0A5-58B08DA68025}" presName="centerShape" presStyleLbl="node0" presStyleIdx="0" presStyleCnt="1"/>
      <dgm:spPr/>
      <dgm:t>
        <a:bodyPr/>
        <a:lstStyle/>
        <a:p>
          <a:endParaRPr lang="ru-RU"/>
        </a:p>
      </dgm:t>
    </dgm:pt>
    <dgm:pt modelId="{F7E68E94-C8A7-439C-9FEB-3E4DF19D926C}" type="pres">
      <dgm:prSet presAssocID="{81E35EA6-03CA-443E-9788-AF3EF9639A85}" presName="parTrans" presStyleLbl="sibTrans2D1" presStyleIdx="0" presStyleCnt="4"/>
      <dgm:spPr/>
      <dgm:t>
        <a:bodyPr/>
        <a:lstStyle/>
        <a:p>
          <a:endParaRPr lang="ru-RU"/>
        </a:p>
      </dgm:t>
    </dgm:pt>
    <dgm:pt modelId="{2B640BD8-1491-44D7-A839-54794796EE98}" type="pres">
      <dgm:prSet presAssocID="{81E35EA6-03CA-443E-9788-AF3EF9639A85}" presName="connectorText" presStyleLbl="sibTrans2D1" presStyleIdx="0" presStyleCnt="4"/>
      <dgm:spPr/>
      <dgm:t>
        <a:bodyPr/>
        <a:lstStyle/>
        <a:p>
          <a:endParaRPr lang="ru-RU"/>
        </a:p>
      </dgm:t>
    </dgm:pt>
    <dgm:pt modelId="{1954C389-9D6E-4191-9DDD-53FAB67E1029}" type="pres">
      <dgm:prSet presAssocID="{5DBBFC03-BC0E-4AD9-8741-145F25CD4796}" presName="node" presStyleLbl="node1" presStyleIdx="0" presStyleCnt="4" custScaleX="176345" custScaleY="12009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2F3544-45BE-421D-A404-6A527CEC6DC0}" type="pres">
      <dgm:prSet presAssocID="{D706692A-C313-420C-8F8F-ACA49C9980C4}" presName="parTrans" presStyleLbl="sibTrans2D1" presStyleIdx="1" presStyleCnt="4"/>
      <dgm:spPr/>
      <dgm:t>
        <a:bodyPr/>
        <a:lstStyle/>
        <a:p>
          <a:endParaRPr lang="ru-RU"/>
        </a:p>
      </dgm:t>
    </dgm:pt>
    <dgm:pt modelId="{69C57A89-BA89-4E32-95C9-E0EC076F763A}" type="pres">
      <dgm:prSet presAssocID="{D706692A-C313-420C-8F8F-ACA49C9980C4}" presName="connectorText" presStyleLbl="sibTrans2D1" presStyleIdx="1" presStyleCnt="4"/>
      <dgm:spPr/>
      <dgm:t>
        <a:bodyPr/>
        <a:lstStyle/>
        <a:p>
          <a:endParaRPr lang="ru-RU"/>
        </a:p>
      </dgm:t>
    </dgm:pt>
    <dgm:pt modelId="{5557738E-9C4F-40E5-809A-7086E39D80B5}" type="pres">
      <dgm:prSet presAssocID="{4A4ED172-F58C-4CB2-9F6D-0773E069F984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EB18DE-C9FA-4925-B13E-E7947ACA8C53}" type="pres">
      <dgm:prSet presAssocID="{185D727F-D6C6-491D-A9F8-FEFFDBE4D777}" presName="parTrans" presStyleLbl="sibTrans2D1" presStyleIdx="2" presStyleCnt="4"/>
      <dgm:spPr/>
      <dgm:t>
        <a:bodyPr/>
        <a:lstStyle/>
        <a:p>
          <a:endParaRPr lang="ru-RU"/>
        </a:p>
      </dgm:t>
    </dgm:pt>
    <dgm:pt modelId="{AE10DE10-CAE6-40E7-A95E-C2497B8BA8A2}" type="pres">
      <dgm:prSet presAssocID="{185D727F-D6C6-491D-A9F8-FEFFDBE4D777}" presName="connectorText" presStyleLbl="sibTrans2D1" presStyleIdx="2" presStyleCnt="4"/>
      <dgm:spPr/>
      <dgm:t>
        <a:bodyPr/>
        <a:lstStyle/>
        <a:p>
          <a:endParaRPr lang="ru-RU"/>
        </a:p>
      </dgm:t>
    </dgm:pt>
    <dgm:pt modelId="{A766B1CF-E5E0-4F61-9C7D-BA9D3451F404}" type="pres">
      <dgm:prSet presAssocID="{8189C619-29BD-4839-ABB5-3E775222E9B2}" presName="node" presStyleLbl="node1" presStyleIdx="2" presStyleCnt="4" custScaleX="12842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46787D-1883-4E5B-9EE6-4EDC54B77284}" type="pres">
      <dgm:prSet presAssocID="{EF47B4BA-CEF9-46B6-A394-90283BE8AD76}" presName="parTrans" presStyleLbl="sibTrans2D1" presStyleIdx="3" presStyleCnt="4"/>
      <dgm:spPr/>
      <dgm:t>
        <a:bodyPr/>
        <a:lstStyle/>
        <a:p>
          <a:endParaRPr lang="ru-RU"/>
        </a:p>
      </dgm:t>
    </dgm:pt>
    <dgm:pt modelId="{16B8E8D6-D807-4CE3-A47D-6D3A983B9DAA}" type="pres">
      <dgm:prSet presAssocID="{EF47B4BA-CEF9-46B6-A394-90283BE8AD76}" presName="connectorText" presStyleLbl="sibTrans2D1" presStyleIdx="3" presStyleCnt="4"/>
      <dgm:spPr/>
      <dgm:t>
        <a:bodyPr/>
        <a:lstStyle/>
        <a:p>
          <a:endParaRPr lang="ru-RU"/>
        </a:p>
      </dgm:t>
    </dgm:pt>
    <dgm:pt modelId="{D3045078-900D-499E-9A25-A21329278CFF}" type="pres">
      <dgm:prSet presAssocID="{3C17B16F-58CA-4854-A63B-5E27399258F6}" presName="node" presStyleLbl="node1" presStyleIdx="3" presStyleCnt="4" custScaleX="138296" custScaleY="10783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2FA2509-2266-4458-8C30-81AB178DA2BD}" type="presOf" srcId="{D706692A-C313-420C-8F8F-ACA49C9980C4}" destId="{322F3544-45BE-421D-A404-6A527CEC6DC0}" srcOrd="0" destOrd="0" presId="urn:microsoft.com/office/officeart/2005/8/layout/radial5"/>
    <dgm:cxn modelId="{99F41EF1-E9CB-4A32-A0E7-D5C30B10D416}" type="presOf" srcId="{EF47B4BA-CEF9-46B6-A394-90283BE8AD76}" destId="{6F46787D-1883-4E5B-9EE6-4EDC54B77284}" srcOrd="0" destOrd="0" presId="urn:microsoft.com/office/officeart/2005/8/layout/radial5"/>
    <dgm:cxn modelId="{5C76E93F-AACA-437C-A5D9-ADE107F18C7D}" srcId="{1F6FAD1A-3007-4D50-B0A5-58B08DA68025}" destId="{3C17B16F-58CA-4854-A63B-5E27399258F6}" srcOrd="3" destOrd="0" parTransId="{EF47B4BA-CEF9-46B6-A394-90283BE8AD76}" sibTransId="{63CEED2D-B24F-435D-8069-A130535D6E95}"/>
    <dgm:cxn modelId="{EC4E1AB7-C9D1-49D7-A97D-5496760EBA97}" type="presOf" srcId="{4A4ED172-F58C-4CB2-9F6D-0773E069F984}" destId="{5557738E-9C4F-40E5-809A-7086E39D80B5}" srcOrd="0" destOrd="0" presId="urn:microsoft.com/office/officeart/2005/8/layout/radial5"/>
    <dgm:cxn modelId="{90BB87A3-C4FA-4257-BA3B-79A4B20FAE25}" type="presOf" srcId="{5DBBFC03-BC0E-4AD9-8741-145F25CD4796}" destId="{1954C389-9D6E-4191-9DDD-53FAB67E1029}" srcOrd="0" destOrd="0" presId="urn:microsoft.com/office/officeart/2005/8/layout/radial5"/>
    <dgm:cxn modelId="{B62B064C-F406-47DB-B02A-4F58C5BCEC1D}" type="presOf" srcId="{185D727F-D6C6-491D-A9F8-FEFFDBE4D777}" destId="{C6EB18DE-C9FA-4925-B13E-E7947ACA8C53}" srcOrd="0" destOrd="0" presId="urn:microsoft.com/office/officeart/2005/8/layout/radial5"/>
    <dgm:cxn modelId="{B60CC33A-EA66-4CEB-9A36-7D5AA56AFE6E}" type="presOf" srcId="{EF47B4BA-CEF9-46B6-A394-90283BE8AD76}" destId="{16B8E8D6-D807-4CE3-A47D-6D3A983B9DAA}" srcOrd="1" destOrd="0" presId="urn:microsoft.com/office/officeart/2005/8/layout/radial5"/>
    <dgm:cxn modelId="{8F82D3CC-03F1-4D09-9E5E-B58D8281DA1F}" srcId="{FF0A9DCD-A0E1-40DC-B6FF-0061AAF53450}" destId="{1F6FAD1A-3007-4D50-B0A5-58B08DA68025}" srcOrd="0" destOrd="0" parTransId="{0691039F-BE40-45E4-B315-CB8064A2A6E7}" sibTransId="{3FAA0A52-2A56-4D49-AFDC-EC01B41241E9}"/>
    <dgm:cxn modelId="{EE2A08D2-69F8-49F0-861E-4E2A60170837}" type="presOf" srcId="{8189C619-29BD-4839-ABB5-3E775222E9B2}" destId="{A766B1CF-E5E0-4F61-9C7D-BA9D3451F404}" srcOrd="0" destOrd="0" presId="urn:microsoft.com/office/officeart/2005/8/layout/radial5"/>
    <dgm:cxn modelId="{76D361CF-62EB-459A-8461-7F0FAC7F9D68}" srcId="{1F6FAD1A-3007-4D50-B0A5-58B08DA68025}" destId="{8189C619-29BD-4839-ABB5-3E775222E9B2}" srcOrd="2" destOrd="0" parTransId="{185D727F-D6C6-491D-A9F8-FEFFDBE4D777}" sibTransId="{CA009C3E-AEB5-49CF-9E51-D69E34ABB119}"/>
    <dgm:cxn modelId="{B2F21C9E-7885-4946-B716-013DF570148E}" type="presOf" srcId="{185D727F-D6C6-491D-A9F8-FEFFDBE4D777}" destId="{AE10DE10-CAE6-40E7-A95E-C2497B8BA8A2}" srcOrd="1" destOrd="0" presId="urn:microsoft.com/office/officeart/2005/8/layout/radial5"/>
    <dgm:cxn modelId="{AA50AD48-58D4-48FF-966B-882009CBC487}" type="presOf" srcId="{81E35EA6-03CA-443E-9788-AF3EF9639A85}" destId="{F7E68E94-C8A7-439C-9FEB-3E4DF19D926C}" srcOrd="0" destOrd="0" presId="urn:microsoft.com/office/officeart/2005/8/layout/radial5"/>
    <dgm:cxn modelId="{A85D48B9-BD0A-4D93-8F0D-3F2541D85EA5}" type="presOf" srcId="{D706692A-C313-420C-8F8F-ACA49C9980C4}" destId="{69C57A89-BA89-4E32-95C9-E0EC076F763A}" srcOrd="1" destOrd="0" presId="urn:microsoft.com/office/officeart/2005/8/layout/radial5"/>
    <dgm:cxn modelId="{4D624B06-B7AA-427B-A8AD-98C362D963C7}" type="presOf" srcId="{FF0A9DCD-A0E1-40DC-B6FF-0061AAF53450}" destId="{5DC6EE0C-5C46-436C-8233-43C4C98FEB3D}" srcOrd="0" destOrd="0" presId="urn:microsoft.com/office/officeart/2005/8/layout/radial5"/>
    <dgm:cxn modelId="{6E92AD90-8181-4D1A-BFA4-1A57D9B7C82F}" srcId="{1F6FAD1A-3007-4D50-B0A5-58B08DA68025}" destId="{4A4ED172-F58C-4CB2-9F6D-0773E069F984}" srcOrd="1" destOrd="0" parTransId="{D706692A-C313-420C-8F8F-ACA49C9980C4}" sibTransId="{E4FBA024-9BF5-4ABF-A06E-3E65D99D8565}"/>
    <dgm:cxn modelId="{B313272B-3BD9-43DA-A9A2-431BAC001854}" type="presOf" srcId="{3C17B16F-58CA-4854-A63B-5E27399258F6}" destId="{D3045078-900D-499E-9A25-A21329278CFF}" srcOrd="0" destOrd="0" presId="urn:microsoft.com/office/officeart/2005/8/layout/radial5"/>
    <dgm:cxn modelId="{85D19124-7A45-4BD4-B968-59BD2930ED91}" type="presOf" srcId="{1F6FAD1A-3007-4D50-B0A5-58B08DA68025}" destId="{84A5A279-9B39-4673-82D8-6AEB3AEB3E4D}" srcOrd="0" destOrd="0" presId="urn:microsoft.com/office/officeart/2005/8/layout/radial5"/>
    <dgm:cxn modelId="{4E477A41-21E7-4CF3-B420-1B2E8E2ED318}" type="presOf" srcId="{81E35EA6-03CA-443E-9788-AF3EF9639A85}" destId="{2B640BD8-1491-44D7-A839-54794796EE98}" srcOrd="1" destOrd="0" presId="urn:microsoft.com/office/officeart/2005/8/layout/radial5"/>
    <dgm:cxn modelId="{B48C3BF0-D287-484A-9B91-187648FF328A}" srcId="{1F6FAD1A-3007-4D50-B0A5-58B08DA68025}" destId="{5DBBFC03-BC0E-4AD9-8741-145F25CD4796}" srcOrd="0" destOrd="0" parTransId="{81E35EA6-03CA-443E-9788-AF3EF9639A85}" sibTransId="{D6FE0D5A-7A64-43C3-8799-1BDA5BC32E57}"/>
    <dgm:cxn modelId="{A734424E-0354-4722-82B5-55035F052EA2}" type="presParOf" srcId="{5DC6EE0C-5C46-436C-8233-43C4C98FEB3D}" destId="{84A5A279-9B39-4673-82D8-6AEB3AEB3E4D}" srcOrd="0" destOrd="0" presId="urn:microsoft.com/office/officeart/2005/8/layout/radial5"/>
    <dgm:cxn modelId="{7331D95B-EEB2-4B9B-B479-D5807394CE89}" type="presParOf" srcId="{5DC6EE0C-5C46-436C-8233-43C4C98FEB3D}" destId="{F7E68E94-C8A7-439C-9FEB-3E4DF19D926C}" srcOrd="1" destOrd="0" presId="urn:microsoft.com/office/officeart/2005/8/layout/radial5"/>
    <dgm:cxn modelId="{60389BBA-D6B1-481F-AB57-84740FC2F99C}" type="presParOf" srcId="{F7E68E94-C8A7-439C-9FEB-3E4DF19D926C}" destId="{2B640BD8-1491-44D7-A839-54794796EE98}" srcOrd="0" destOrd="0" presId="urn:microsoft.com/office/officeart/2005/8/layout/radial5"/>
    <dgm:cxn modelId="{77F0EBAC-EC01-4D6B-9958-9FBFB2A43D0B}" type="presParOf" srcId="{5DC6EE0C-5C46-436C-8233-43C4C98FEB3D}" destId="{1954C389-9D6E-4191-9DDD-53FAB67E1029}" srcOrd="2" destOrd="0" presId="urn:microsoft.com/office/officeart/2005/8/layout/radial5"/>
    <dgm:cxn modelId="{EFA822BA-1F0A-42BB-81D7-4ACF94FE1144}" type="presParOf" srcId="{5DC6EE0C-5C46-436C-8233-43C4C98FEB3D}" destId="{322F3544-45BE-421D-A404-6A527CEC6DC0}" srcOrd="3" destOrd="0" presId="urn:microsoft.com/office/officeart/2005/8/layout/radial5"/>
    <dgm:cxn modelId="{F4503F78-58F0-4FFC-BCDA-808A5FF4C652}" type="presParOf" srcId="{322F3544-45BE-421D-A404-6A527CEC6DC0}" destId="{69C57A89-BA89-4E32-95C9-E0EC076F763A}" srcOrd="0" destOrd="0" presId="urn:microsoft.com/office/officeart/2005/8/layout/radial5"/>
    <dgm:cxn modelId="{A5371A74-EBA5-4FA2-AE00-3CE022B856F7}" type="presParOf" srcId="{5DC6EE0C-5C46-436C-8233-43C4C98FEB3D}" destId="{5557738E-9C4F-40E5-809A-7086E39D80B5}" srcOrd="4" destOrd="0" presId="urn:microsoft.com/office/officeart/2005/8/layout/radial5"/>
    <dgm:cxn modelId="{74970A26-F83D-4877-B0B7-FC8964A18881}" type="presParOf" srcId="{5DC6EE0C-5C46-436C-8233-43C4C98FEB3D}" destId="{C6EB18DE-C9FA-4925-B13E-E7947ACA8C53}" srcOrd="5" destOrd="0" presId="urn:microsoft.com/office/officeart/2005/8/layout/radial5"/>
    <dgm:cxn modelId="{079769FB-A61B-42B6-9143-2EE86A40A39C}" type="presParOf" srcId="{C6EB18DE-C9FA-4925-B13E-E7947ACA8C53}" destId="{AE10DE10-CAE6-40E7-A95E-C2497B8BA8A2}" srcOrd="0" destOrd="0" presId="urn:microsoft.com/office/officeart/2005/8/layout/radial5"/>
    <dgm:cxn modelId="{FD18814E-9EC2-4572-B9A7-A44989B45DA6}" type="presParOf" srcId="{5DC6EE0C-5C46-436C-8233-43C4C98FEB3D}" destId="{A766B1CF-E5E0-4F61-9C7D-BA9D3451F404}" srcOrd="6" destOrd="0" presId="urn:microsoft.com/office/officeart/2005/8/layout/radial5"/>
    <dgm:cxn modelId="{889A58B1-E836-4E63-BC0D-62540E5065C7}" type="presParOf" srcId="{5DC6EE0C-5C46-436C-8233-43C4C98FEB3D}" destId="{6F46787D-1883-4E5B-9EE6-4EDC54B77284}" srcOrd="7" destOrd="0" presId="urn:microsoft.com/office/officeart/2005/8/layout/radial5"/>
    <dgm:cxn modelId="{46CF5CAC-25AE-4090-A3D1-2C91E403D119}" type="presParOf" srcId="{6F46787D-1883-4E5B-9EE6-4EDC54B77284}" destId="{16B8E8D6-D807-4CE3-A47D-6D3A983B9DAA}" srcOrd="0" destOrd="0" presId="urn:microsoft.com/office/officeart/2005/8/layout/radial5"/>
    <dgm:cxn modelId="{C40B218C-15A3-4D4B-9B47-311B0FFFCDE7}" type="presParOf" srcId="{5DC6EE0C-5C46-436C-8233-43C4C98FEB3D}" destId="{D3045078-900D-499E-9A25-A21329278CFF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F0A9DCD-A0E1-40DC-B6FF-0061AAF53450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F6FAD1A-3007-4D50-B0A5-58B08DA68025}">
      <dgm:prSet phldrT="[Текст]" custT="1"/>
      <dgm:spPr/>
      <dgm:t>
        <a:bodyPr/>
        <a:lstStyle/>
        <a:p>
          <a:r>
            <a:rPr lang="en-US" sz="3600" dirty="0" smtClean="0">
              <a:solidFill>
                <a:srgbClr val="FF0000"/>
              </a:solidFill>
            </a:rPr>
            <a:t>bring</a:t>
          </a:r>
          <a:endParaRPr lang="ru-RU" sz="3600" dirty="0">
            <a:solidFill>
              <a:srgbClr val="FF0000"/>
            </a:solidFill>
          </a:endParaRPr>
        </a:p>
      </dgm:t>
    </dgm:pt>
    <dgm:pt modelId="{0691039F-BE40-45E4-B315-CB8064A2A6E7}" type="parTrans" cxnId="{8F82D3CC-03F1-4D09-9E5E-B58D8281DA1F}">
      <dgm:prSet/>
      <dgm:spPr/>
      <dgm:t>
        <a:bodyPr/>
        <a:lstStyle/>
        <a:p>
          <a:endParaRPr lang="ru-RU"/>
        </a:p>
      </dgm:t>
    </dgm:pt>
    <dgm:pt modelId="{3FAA0A52-2A56-4D49-AFDC-EC01B41241E9}" type="sibTrans" cxnId="{8F82D3CC-03F1-4D09-9E5E-B58D8281DA1F}">
      <dgm:prSet/>
      <dgm:spPr/>
      <dgm:t>
        <a:bodyPr/>
        <a:lstStyle/>
        <a:p>
          <a:endParaRPr lang="ru-RU"/>
        </a:p>
      </dgm:t>
    </dgm:pt>
    <dgm:pt modelId="{5DBBFC03-BC0E-4AD9-8741-145F25CD4796}">
      <dgm:prSet phldrT="[Текст]" custT="1"/>
      <dgm:spPr/>
      <dgm:t>
        <a:bodyPr/>
        <a:lstStyle/>
        <a:p>
          <a:r>
            <a:rPr lang="en-US" sz="3200" dirty="0" smtClean="0"/>
            <a:t>about</a:t>
          </a:r>
        </a:p>
        <a:p>
          <a:r>
            <a:rPr lang="en-US" sz="1700" dirty="0" smtClean="0"/>
            <a:t>(make </a:t>
          </a:r>
          <a:r>
            <a:rPr lang="en-US" sz="1700" dirty="0" err="1" smtClean="0"/>
            <a:t>sth</a:t>
          </a:r>
          <a:r>
            <a:rPr lang="en-US" sz="1700" dirty="0" smtClean="0"/>
            <a:t> happen)</a:t>
          </a:r>
          <a:endParaRPr lang="ru-RU" sz="1700" dirty="0"/>
        </a:p>
      </dgm:t>
    </dgm:pt>
    <dgm:pt modelId="{81E35EA6-03CA-443E-9788-AF3EF9639A85}" type="parTrans" cxnId="{B48C3BF0-D287-484A-9B91-187648FF328A}">
      <dgm:prSet/>
      <dgm:spPr/>
      <dgm:t>
        <a:bodyPr/>
        <a:lstStyle/>
        <a:p>
          <a:endParaRPr lang="ru-RU"/>
        </a:p>
      </dgm:t>
    </dgm:pt>
    <dgm:pt modelId="{D6FE0D5A-7A64-43C3-8799-1BDA5BC32E57}" type="sibTrans" cxnId="{B48C3BF0-D287-484A-9B91-187648FF328A}">
      <dgm:prSet/>
      <dgm:spPr/>
      <dgm:t>
        <a:bodyPr/>
        <a:lstStyle/>
        <a:p>
          <a:endParaRPr lang="ru-RU"/>
        </a:p>
      </dgm:t>
    </dgm:pt>
    <dgm:pt modelId="{4A4ED172-F58C-4CB2-9F6D-0773E069F984}">
      <dgm:prSet phldrT="[Текст]" custT="1"/>
      <dgm:spPr/>
      <dgm:t>
        <a:bodyPr/>
        <a:lstStyle/>
        <a:p>
          <a:r>
            <a:rPr lang="en-US" sz="3200" dirty="0" smtClean="0"/>
            <a:t>on</a:t>
          </a:r>
        </a:p>
        <a:p>
          <a:r>
            <a:rPr lang="en-US" sz="1900" dirty="0" smtClean="0"/>
            <a:t>(cause)</a:t>
          </a:r>
          <a:endParaRPr lang="ru-RU" sz="1900" dirty="0"/>
        </a:p>
      </dgm:t>
    </dgm:pt>
    <dgm:pt modelId="{D706692A-C313-420C-8F8F-ACA49C9980C4}" type="parTrans" cxnId="{6E92AD90-8181-4D1A-BFA4-1A57D9B7C82F}">
      <dgm:prSet/>
      <dgm:spPr/>
      <dgm:t>
        <a:bodyPr/>
        <a:lstStyle/>
        <a:p>
          <a:endParaRPr lang="ru-RU"/>
        </a:p>
      </dgm:t>
    </dgm:pt>
    <dgm:pt modelId="{E4FBA024-9BF5-4ABF-A06E-3E65D99D8565}" type="sibTrans" cxnId="{6E92AD90-8181-4D1A-BFA4-1A57D9B7C82F}">
      <dgm:prSet/>
      <dgm:spPr/>
      <dgm:t>
        <a:bodyPr/>
        <a:lstStyle/>
        <a:p>
          <a:endParaRPr lang="ru-RU"/>
        </a:p>
      </dgm:t>
    </dgm:pt>
    <dgm:pt modelId="{8189C619-29BD-4839-ABB5-3E775222E9B2}">
      <dgm:prSet phldrT="[Текст]" custT="1"/>
      <dgm:spPr/>
      <dgm:t>
        <a:bodyPr/>
        <a:lstStyle/>
        <a:p>
          <a:r>
            <a:rPr lang="en-US" sz="3200" dirty="0" smtClean="0"/>
            <a:t>up</a:t>
          </a:r>
        </a:p>
        <a:p>
          <a:r>
            <a:rPr lang="en-US" sz="1700" dirty="0" smtClean="0"/>
            <a:t>(raise a child)</a:t>
          </a:r>
          <a:endParaRPr lang="ru-RU" sz="1700" dirty="0"/>
        </a:p>
      </dgm:t>
    </dgm:pt>
    <dgm:pt modelId="{185D727F-D6C6-491D-A9F8-FEFFDBE4D777}" type="parTrans" cxnId="{76D361CF-62EB-459A-8461-7F0FAC7F9D68}">
      <dgm:prSet/>
      <dgm:spPr/>
      <dgm:t>
        <a:bodyPr/>
        <a:lstStyle/>
        <a:p>
          <a:endParaRPr lang="ru-RU"/>
        </a:p>
      </dgm:t>
    </dgm:pt>
    <dgm:pt modelId="{CA009C3E-AEB5-49CF-9E51-D69E34ABB119}" type="sibTrans" cxnId="{76D361CF-62EB-459A-8461-7F0FAC7F9D68}">
      <dgm:prSet/>
      <dgm:spPr/>
      <dgm:t>
        <a:bodyPr/>
        <a:lstStyle/>
        <a:p>
          <a:endParaRPr lang="ru-RU"/>
        </a:p>
      </dgm:t>
    </dgm:pt>
    <dgm:pt modelId="{3C17B16F-58CA-4854-A63B-5E27399258F6}">
      <dgm:prSet phldrT="[Текст]" custT="1"/>
      <dgm:spPr/>
      <dgm:t>
        <a:bodyPr/>
        <a:lstStyle/>
        <a:p>
          <a:r>
            <a:rPr lang="en-US" sz="3200" dirty="0" smtClean="0"/>
            <a:t>back</a:t>
          </a:r>
        </a:p>
        <a:p>
          <a:r>
            <a:rPr lang="en-US" sz="1700" dirty="0" smtClean="0"/>
            <a:t>(return </a:t>
          </a:r>
          <a:r>
            <a:rPr lang="en-US" sz="1700" dirty="0" err="1" smtClean="0"/>
            <a:t>sth</a:t>
          </a:r>
          <a:r>
            <a:rPr lang="en-US" sz="1700" dirty="0" smtClean="0"/>
            <a:t>)</a:t>
          </a:r>
          <a:endParaRPr lang="ru-RU" sz="1700" dirty="0"/>
        </a:p>
      </dgm:t>
    </dgm:pt>
    <dgm:pt modelId="{EF47B4BA-CEF9-46B6-A394-90283BE8AD76}" type="parTrans" cxnId="{5C76E93F-AACA-437C-A5D9-ADE107F18C7D}">
      <dgm:prSet/>
      <dgm:spPr/>
      <dgm:t>
        <a:bodyPr/>
        <a:lstStyle/>
        <a:p>
          <a:endParaRPr lang="ru-RU"/>
        </a:p>
      </dgm:t>
    </dgm:pt>
    <dgm:pt modelId="{63CEED2D-B24F-435D-8069-A130535D6E95}" type="sibTrans" cxnId="{5C76E93F-AACA-437C-A5D9-ADE107F18C7D}">
      <dgm:prSet/>
      <dgm:spPr/>
      <dgm:t>
        <a:bodyPr/>
        <a:lstStyle/>
        <a:p>
          <a:endParaRPr lang="ru-RU"/>
        </a:p>
      </dgm:t>
    </dgm:pt>
    <dgm:pt modelId="{5DC6EE0C-5C46-436C-8233-43C4C98FEB3D}" type="pres">
      <dgm:prSet presAssocID="{FF0A9DCD-A0E1-40DC-B6FF-0061AAF53450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4A5A279-9B39-4673-82D8-6AEB3AEB3E4D}" type="pres">
      <dgm:prSet presAssocID="{1F6FAD1A-3007-4D50-B0A5-58B08DA68025}" presName="centerShape" presStyleLbl="node0" presStyleIdx="0" presStyleCnt="1" custScaleX="120752"/>
      <dgm:spPr/>
      <dgm:t>
        <a:bodyPr/>
        <a:lstStyle/>
        <a:p>
          <a:endParaRPr lang="ru-RU"/>
        </a:p>
      </dgm:t>
    </dgm:pt>
    <dgm:pt modelId="{F7E68E94-C8A7-439C-9FEB-3E4DF19D926C}" type="pres">
      <dgm:prSet presAssocID="{81E35EA6-03CA-443E-9788-AF3EF9639A85}" presName="parTrans" presStyleLbl="sibTrans2D1" presStyleIdx="0" presStyleCnt="4"/>
      <dgm:spPr/>
      <dgm:t>
        <a:bodyPr/>
        <a:lstStyle/>
        <a:p>
          <a:endParaRPr lang="ru-RU"/>
        </a:p>
      </dgm:t>
    </dgm:pt>
    <dgm:pt modelId="{2B640BD8-1491-44D7-A839-54794796EE98}" type="pres">
      <dgm:prSet presAssocID="{81E35EA6-03CA-443E-9788-AF3EF9639A85}" presName="connectorText" presStyleLbl="sibTrans2D1" presStyleIdx="0" presStyleCnt="4"/>
      <dgm:spPr/>
      <dgm:t>
        <a:bodyPr/>
        <a:lstStyle/>
        <a:p>
          <a:endParaRPr lang="ru-RU"/>
        </a:p>
      </dgm:t>
    </dgm:pt>
    <dgm:pt modelId="{1954C389-9D6E-4191-9DDD-53FAB67E1029}" type="pres">
      <dgm:prSet presAssocID="{5DBBFC03-BC0E-4AD9-8741-145F25CD4796}" presName="node" presStyleLbl="node1" presStyleIdx="0" presStyleCnt="4" custScaleX="13033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2F3544-45BE-421D-A404-6A527CEC6DC0}" type="pres">
      <dgm:prSet presAssocID="{D706692A-C313-420C-8F8F-ACA49C9980C4}" presName="parTrans" presStyleLbl="sibTrans2D1" presStyleIdx="1" presStyleCnt="4"/>
      <dgm:spPr/>
      <dgm:t>
        <a:bodyPr/>
        <a:lstStyle/>
        <a:p>
          <a:endParaRPr lang="ru-RU"/>
        </a:p>
      </dgm:t>
    </dgm:pt>
    <dgm:pt modelId="{69C57A89-BA89-4E32-95C9-E0EC076F763A}" type="pres">
      <dgm:prSet presAssocID="{D706692A-C313-420C-8F8F-ACA49C9980C4}" presName="connectorText" presStyleLbl="sibTrans2D1" presStyleIdx="1" presStyleCnt="4"/>
      <dgm:spPr/>
      <dgm:t>
        <a:bodyPr/>
        <a:lstStyle/>
        <a:p>
          <a:endParaRPr lang="ru-RU"/>
        </a:p>
      </dgm:t>
    </dgm:pt>
    <dgm:pt modelId="{5557738E-9C4F-40E5-809A-7086E39D80B5}" type="pres">
      <dgm:prSet presAssocID="{4A4ED172-F58C-4CB2-9F6D-0773E069F984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EB18DE-C9FA-4925-B13E-E7947ACA8C53}" type="pres">
      <dgm:prSet presAssocID="{185D727F-D6C6-491D-A9F8-FEFFDBE4D777}" presName="parTrans" presStyleLbl="sibTrans2D1" presStyleIdx="2" presStyleCnt="4"/>
      <dgm:spPr/>
      <dgm:t>
        <a:bodyPr/>
        <a:lstStyle/>
        <a:p>
          <a:endParaRPr lang="ru-RU"/>
        </a:p>
      </dgm:t>
    </dgm:pt>
    <dgm:pt modelId="{AE10DE10-CAE6-40E7-A95E-C2497B8BA8A2}" type="pres">
      <dgm:prSet presAssocID="{185D727F-D6C6-491D-A9F8-FEFFDBE4D777}" presName="connectorText" presStyleLbl="sibTrans2D1" presStyleIdx="2" presStyleCnt="4"/>
      <dgm:spPr/>
      <dgm:t>
        <a:bodyPr/>
        <a:lstStyle/>
        <a:p>
          <a:endParaRPr lang="ru-RU"/>
        </a:p>
      </dgm:t>
    </dgm:pt>
    <dgm:pt modelId="{A766B1CF-E5E0-4F61-9C7D-BA9D3451F404}" type="pres">
      <dgm:prSet presAssocID="{8189C619-29BD-4839-ABB5-3E775222E9B2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46787D-1883-4E5B-9EE6-4EDC54B77284}" type="pres">
      <dgm:prSet presAssocID="{EF47B4BA-CEF9-46B6-A394-90283BE8AD76}" presName="parTrans" presStyleLbl="sibTrans2D1" presStyleIdx="3" presStyleCnt="4"/>
      <dgm:spPr/>
      <dgm:t>
        <a:bodyPr/>
        <a:lstStyle/>
        <a:p>
          <a:endParaRPr lang="ru-RU"/>
        </a:p>
      </dgm:t>
    </dgm:pt>
    <dgm:pt modelId="{16B8E8D6-D807-4CE3-A47D-6D3A983B9DAA}" type="pres">
      <dgm:prSet presAssocID="{EF47B4BA-CEF9-46B6-A394-90283BE8AD76}" presName="connectorText" presStyleLbl="sibTrans2D1" presStyleIdx="3" presStyleCnt="4"/>
      <dgm:spPr/>
      <dgm:t>
        <a:bodyPr/>
        <a:lstStyle/>
        <a:p>
          <a:endParaRPr lang="ru-RU"/>
        </a:p>
      </dgm:t>
    </dgm:pt>
    <dgm:pt modelId="{D3045078-900D-499E-9A25-A21329278CFF}" type="pres">
      <dgm:prSet presAssocID="{3C17B16F-58CA-4854-A63B-5E27399258F6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47759F8-08E6-413E-AD9A-FC9531262EF5}" type="presOf" srcId="{1F6FAD1A-3007-4D50-B0A5-58B08DA68025}" destId="{84A5A279-9B39-4673-82D8-6AEB3AEB3E4D}" srcOrd="0" destOrd="0" presId="urn:microsoft.com/office/officeart/2005/8/layout/radial5"/>
    <dgm:cxn modelId="{BF720DD7-900C-4B74-9407-75D3049DBD3C}" type="presOf" srcId="{EF47B4BA-CEF9-46B6-A394-90283BE8AD76}" destId="{6F46787D-1883-4E5B-9EE6-4EDC54B77284}" srcOrd="0" destOrd="0" presId="urn:microsoft.com/office/officeart/2005/8/layout/radial5"/>
    <dgm:cxn modelId="{5C76E93F-AACA-437C-A5D9-ADE107F18C7D}" srcId="{1F6FAD1A-3007-4D50-B0A5-58B08DA68025}" destId="{3C17B16F-58CA-4854-A63B-5E27399258F6}" srcOrd="3" destOrd="0" parTransId="{EF47B4BA-CEF9-46B6-A394-90283BE8AD76}" sibTransId="{63CEED2D-B24F-435D-8069-A130535D6E95}"/>
    <dgm:cxn modelId="{29683822-C90A-4128-B393-6DCCD7FE8CAA}" type="presOf" srcId="{EF47B4BA-CEF9-46B6-A394-90283BE8AD76}" destId="{16B8E8D6-D807-4CE3-A47D-6D3A983B9DAA}" srcOrd="1" destOrd="0" presId="urn:microsoft.com/office/officeart/2005/8/layout/radial5"/>
    <dgm:cxn modelId="{8F82D3CC-03F1-4D09-9E5E-B58D8281DA1F}" srcId="{FF0A9DCD-A0E1-40DC-B6FF-0061AAF53450}" destId="{1F6FAD1A-3007-4D50-B0A5-58B08DA68025}" srcOrd="0" destOrd="0" parTransId="{0691039F-BE40-45E4-B315-CB8064A2A6E7}" sibTransId="{3FAA0A52-2A56-4D49-AFDC-EC01B41241E9}"/>
    <dgm:cxn modelId="{835A9F77-5B44-41A2-8F17-3018C93D1056}" type="presOf" srcId="{D706692A-C313-420C-8F8F-ACA49C9980C4}" destId="{69C57A89-BA89-4E32-95C9-E0EC076F763A}" srcOrd="1" destOrd="0" presId="urn:microsoft.com/office/officeart/2005/8/layout/radial5"/>
    <dgm:cxn modelId="{8FDF7460-EEA7-4B2D-85CB-A8D61FAEC286}" type="presOf" srcId="{185D727F-D6C6-491D-A9F8-FEFFDBE4D777}" destId="{AE10DE10-CAE6-40E7-A95E-C2497B8BA8A2}" srcOrd="1" destOrd="0" presId="urn:microsoft.com/office/officeart/2005/8/layout/radial5"/>
    <dgm:cxn modelId="{A03DD932-4FF9-426D-8C47-8312AE14C526}" type="presOf" srcId="{81E35EA6-03CA-443E-9788-AF3EF9639A85}" destId="{2B640BD8-1491-44D7-A839-54794796EE98}" srcOrd="1" destOrd="0" presId="urn:microsoft.com/office/officeart/2005/8/layout/radial5"/>
    <dgm:cxn modelId="{44DCF18E-D517-461C-8231-9D821F28843A}" type="presOf" srcId="{D706692A-C313-420C-8F8F-ACA49C9980C4}" destId="{322F3544-45BE-421D-A404-6A527CEC6DC0}" srcOrd="0" destOrd="0" presId="urn:microsoft.com/office/officeart/2005/8/layout/radial5"/>
    <dgm:cxn modelId="{78CCBFDD-3CC4-4B04-963D-164F5FE34CD1}" type="presOf" srcId="{5DBBFC03-BC0E-4AD9-8741-145F25CD4796}" destId="{1954C389-9D6E-4191-9DDD-53FAB67E1029}" srcOrd="0" destOrd="0" presId="urn:microsoft.com/office/officeart/2005/8/layout/radial5"/>
    <dgm:cxn modelId="{76D361CF-62EB-459A-8461-7F0FAC7F9D68}" srcId="{1F6FAD1A-3007-4D50-B0A5-58B08DA68025}" destId="{8189C619-29BD-4839-ABB5-3E775222E9B2}" srcOrd="2" destOrd="0" parTransId="{185D727F-D6C6-491D-A9F8-FEFFDBE4D777}" sibTransId="{CA009C3E-AEB5-49CF-9E51-D69E34ABB119}"/>
    <dgm:cxn modelId="{D684130E-9917-4C00-916F-C59648C7C535}" type="presOf" srcId="{4A4ED172-F58C-4CB2-9F6D-0773E069F984}" destId="{5557738E-9C4F-40E5-809A-7086E39D80B5}" srcOrd="0" destOrd="0" presId="urn:microsoft.com/office/officeart/2005/8/layout/radial5"/>
    <dgm:cxn modelId="{1962AB7F-CF95-43F3-8D3C-63A561276C76}" type="presOf" srcId="{3C17B16F-58CA-4854-A63B-5E27399258F6}" destId="{D3045078-900D-499E-9A25-A21329278CFF}" srcOrd="0" destOrd="0" presId="urn:microsoft.com/office/officeart/2005/8/layout/radial5"/>
    <dgm:cxn modelId="{A7992C68-1A21-4E78-8B75-3E7DF18C01CE}" type="presOf" srcId="{FF0A9DCD-A0E1-40DC-B6FF-0061AAF53450}" destId="{5DC6EE0C-5C46-436C-8233-43C4C98FEB3D}" srcOrd="0" destOrd="0" presId="urn:microsoft.com/office/officeart/2005/8/layout/radial5"/>
    <dgm:cxn modelId="{F51EB0F7-B772-4FF3-8150-7523D00369E2}" type="presOf" srcId="{185D727F-D6C6-491D-A9F8-FEFFDBE4D777}" destId="{C6EB18DE-C9FA-4925-B13E-E7947ACA8C53}" srcOrd="0" destOrd="0" presId="urn:microsoft.com/office/officeart/2005/8/layout/radial5"/>
    <dgm:cxn modelId="{6E92AD90-8181-4D1A-BFA4-1A57D9B7C82F}" srcId="{1F6FAD1A-3007-4D50-B0A5-58B08DA68025}" destId="{4A4ED172-F58C-4CB2-9F6D-0773E069F984}" srcOrd="1" destOrd="0" parTransId="{D706692A-C313-420C-8F8F-ACA49C9980C4}" sibTransId="{E4FBA024-9BF5-4ABF-A06E-3E65D99D8565}"/>
    <dgm:cxn modelId="{B48C3BF0-D287-484A-9B91-187648FF328A}" srcId="{1F6FAD1A-3007-4D50-B0A5-58B08DA68025}" destId="{5DBBFC03-BC0E-4AD9-8741-145F25CD4796}" srcOrd="0" destOrd="0" parTransId="{81E35EA6-03CA-443E-9788-AF3EF9639A85}" sibTransId="{D6FE0D5A-7A64-43C3-8799-1BDA5BC32E57}"/>
    <dgm:cxn modelId="{3E40803C-2725-408D-AA9A-02FAFF24AA00}" type="presOf" srcId="{81E35EA6-03CA-443E-9788-AF3EF9639A85}" destId="{F7E68E94-C8A7-439C-9FEB-3E4DF19D926C}" srcOrd="0" destOrd="0" presId="urn:microsoft.com/office/officeart/2005/8/layout/radial5"/>
    <dgm:cxn modelId="{0F7E10A0-18F7-4B03-B486-EC78CC3A3C68}" type="presOf" srcId="{8189C619-29BD-4839-ABB5-3E775222E9B2}" destId="{A766B1CF-E5E0-4F61-9C7D-BA9D3451F404}" srcOrd="0" destOrd="0" presId="urn:microsoft.com/office/officeart/2005/8/layout/radial5"/>
    <dgm:cxn modelId="{3465642A-5605-4C5F-9F33-85B1F225E252}" type="presParOf" srcId="{5DC6EE0C-5C46-436C-8233-43C4C98FEB3D}" destId="{84A5A279-9B39-4673-82D8-6AEB3AEB3E4D}" srcOrd="0" destOrd="0" presId="urn:microsoft.com/office/officeart/2005/8/layout/radial5"/>
    <dgm:cxn modelId="{8A3CBE04-ADDD-4586-A34C-D2E6F83B3CFD}" type="presParOf" srcId="{5DC6EE0C-5C46-436C-8233-43C4C98FEB3D}" destId="{F7E68E94-C8A7-439C-9FEB-3E4DF19D926C}" srcOrd="1" destOrd="0" presId="urn:microsoft.com/office/officeart/2005/8/layout/radial5"/>
    <dgm:cxn modelId="{DE5E1657-1571-45AE-A40F-E961A17309B3}" type="presParOf" srcId="{F7E68E94-C8A7-439C-9FEB-3E4DF19D926C}" destId="{2B640BD8-1491-44D7-A839-54794796EE98}" srcOrd="0" destOrd="0" presId="urn:microsoft.com/office/officeart/2005/8/layout/radial5"/>
    <dgm:cxn modelId="{CB0E0F5C-8FF5-49DE-A2CC-A09983DA5A7A}" type="presParOf" srcId="{5DC6EE0C-5C46-436C-8233-43C4C98FEB3D}" destId="{1954C389-9D6E-4191-9DDD-53FAB67E1029}" srcOrd="2" destOrd="0" presId="urn:microsoft.com/office/officeart/2005/8/layout/radial5"/>
    <dgm:cxn modelId="{FEC66861-BEEE-42CF-91E8-80F65BEBCE4A}" type="presParOf" srcId="{5DC6EE0C-5C46-436C-8233-43C4C98FEB3D}" destId="{322F3544-45BE-421D-A404-6A527CEC6DC0}" srcOrd="3" destOrd="0" presId="urn:microsoft.com/office/officeart/2005/8/layout/radial5"/>
    <dgm:cxn modelId="{D2A82E20-D7B3-4115-963C-79235734DE20}" type="presParOf" srcId="{322F3544-45BE-421D-A404-6A527CEC6DC0}" destId="{69C57A89-BA89-4E32-95C9-E0EC076F763A}" srcOrd="0" destOrd="0" presId="urn:microsoft.com/office/officeart/2005/8/layout/radial5"/>
    <dgm:cxn modelId="{32294B26-5325-496E-964B-1A82867471D9}" type="presParOf" srcId="{5DC6EE0C-5C46-436C-8233-43C4C98FEB3D}" destId="{5557738E-9C4F-40E5-809A-7086E39D80B5}" srcOrd="4" destOrd="0" presId="urn:microsoft.com/office/officeart/2005/8/layout/radial5"/>
    <dgm:cxn modelId="{1BBE2CDB-62BF-42A1-9422-5F870B05B04A}" type="presParOf" srcId="{5DC6EE0C-5C46-436C-8233-43C4C98FEB3D}" destId="{C6EB18DE-C9FA-4925-B13E-E7947ACA8C53}" srcOrd="5" destOrd="0" presId="urn:microsoft.com/office/officeart/2005/8/layout/radial5"/>
    <dgm:cxn modelId="{948DF8FA-4309-494F-A6D5-D7D0C5E5237D}" type="presParOf" srcId="{C6EB18DE-C9FA-4925-B13E-E7947ACA8C53}" destId="{AE10DE10-CAE6-40E7-A95E-C2497B8BA8A2}" srcOrd="0" destOrd="0" presId="urn:microsoft.com/office/officeart/2005/8/layout/radial5"/>
    <dgm:cxn modelId="{10251D99-1613-4069-B5D0-A2FE72FE703D}" type="presParOf" srcId="{5DC6EE0C-5C46-436C-8233-43C4C98FEB3D}" destId="{A766B1CF-E5E0-4F61-9C7D-BA9D3451F404}" srcOrd="6" destOrd="0" presId="urn:microsoft.com/office/officeart/2005/8/layout/radial5"/>
    <dgm:cxn modelId="{C31792CB-88FB-4A9C-8803-A1ECF51783A8}" type="presParOf" srcId="{5DC6EE0C-5C46-436C-8233-43C4C98FEB3D}" destId="{6F46787D-1883-4E5B-9EE6-4EDC54B77284}" srcOrd="7" destOrd="0" presId="urn:microsoft.com/office/officeart/2005/8/layout/radial5"/>
    <dgm:cxn modelId="{85CC51FD-2C28-4101-94C5-0E43DDCC7A00}" type="presParOf" srcId="{6F46787D-1883-4E5B-9EE6-4EDC54B77284}" destId="{16B8E8D6-D807-4CE3-A47D-6D3A983B9DAA}" srcOrd="0" destOrd="0" presId="urn:microsoft.com/office/officeart/2005/8/layout/radial5"/>
    <dgm:cxn modelId="{D0F2A4EE-6860-436A-BCF7-CCE6C6B2B40F}" type="presParOf" srcId="{5DC6EE0C-5C46-436C-8233-43C4C98FEB3D}" destId="{D3045078-900D-499E-9A25-A21329278CFF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4A5A279-9B39-4673-82D8-6AEB3AEB3E4D}">
      <dsp:nvSpPr>
        <dsp:cNvPr id="0" name=""/>
        <dsp:cNvSpPr/>
      </dsp:nvSpPr>
      <dsp:spPr>
        <a:xfrm>
          <a:off x="3481861" y="2108873"/>
          <a:ext cx="1454411" cy="14544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>
              <a:solidFill>
                <a:srgbClr val="FF0000"/>
              </a:solidFill>
            </a:rPr>
            <a:t>look</a:t>
          </a:r>
          <a:endParaRPr lang="ru-RU" sz="3600" kern="1200" dirty="0">
            <a:solidFill>
              <a:srgbClr val="FF0000"/>
            </a:solidFill>
          </a:endParaRPr>
        </a:p>
      </dsp:txBody>
      <dsp:txXfrm>
        <a:off x="3481861" y="2108873"/>
        <a:ext cx="1454411" cy="1454411"/>
      </dsp:txXfrm>
    </dsp:sp>
    <dsp:sp modelId="{F7E68E94-C8A7-439C-9FEB-3E4DF19D926C}">
      <dsp:nvSpPr>
        <dsp:cNvPr id="0" name=""/>
        <dsp:cNvSpPr/>
      </dsp:nvSpPr>
      <dsp:spPr>
        <a:xfrm rot="16200000">
          <a:off x="4045940" y="1556882"/>
          <a:ext cx="326253" cy="50687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200" kern="1200"/>
        </a:p>
      </dsp:txBody>
      <dsp:txXfrm rot="16200000">
        <a:off x="4045940" y="1556882"/>
        <a:ext cx="326253" cy="506875"/>
      </dsp:txXfrm>
    </dsp:sp>
    <dsp:sp modelId="{1954C389-9D6E-4191-9DDD-53FAB67E1029}">
      <dsp:nvSpPr>
        <dsp:cNvPr id="0" name=""/>
        <dsp:cNvSpPr/>
      </dsp:nvSpPr>
      <dsp:spPr>
        <a:xfrm>
          <a:off x="3117816" y="2488"/>
          <a:ext cx="2182503" cy="14908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Up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(find </a:t>
          </a:r>
          <a:r>
            <a:rPr lang="en-US" sz="1700" kern="1200" dirty="0" err="1" smtClean="0"/>
            <a:t>sth</a:t>
          </a:r>
          <a:r>
            <a:rPr lang="en-US" sz="1700" kern="1200" dirty="0" smtClean="0"/>
            <a:t> in a list)</a:t>
          </a:r>
          <a:endParaRPr lang="ru-RU" sz="1700" kern="1200" dirty="0"/>
        </a:p>
      </dsp:txBody>
      <dsp:txXfrm>
        <a:off x="3117816" y="2488"/>
        <a:ext cx="2182503" cy="1490811"/>
      </dsp:txXfrm>
    </dsp:sp>
    <dsp:sp modelId="{322F3544-45BE-421D-A404-6A527CEC6DC0}">
      <dsp:nvSpPr>
        <dsp:cNvPr id="0" name=""/>
        <dsp:cNvSpPr/>
      </dsp:nvSpPr>
      <dsp:spPr>
        <a:xfrm rot="1842372">
          <a:off x="4877294" y="3024001"/>
          <a:ext cx="149853" cy="50687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200" kern="1200"/>
        </a:p>
      </dsp:txBody>
      <dsp:txXfrm rot="1842372">
        <a:off x="4877294" y="3024001"/>
        <a:ext cx="149853" cy="506875"/>
      </dsp:txXfrm>
    </dsp:sp>
    <dsp:sp modelId="{5557738E-9C4F-40E5-809A-7086E39D80B5}">
      <dsp:nvSpPr>
        <dsp:cNvPr id="0" name=""/>
        <dsp:cNvSpPr/>
      </dsp:nvSpPr>
      <dsp:spPr>
        <a:xfrm>
          <a:off x="4857780" y="3071831"/>
          <a:ext cx="2006676" cy="14908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After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(take care of)</a:t>
          </a:r>
          <a:endParaRPr lang="ru-RU" sz="1900" kern="1200" dirty="0"/>
        </a:p>
      </dsp:txBody>
      <dsp:txXfrm>
        <a:off x="4857780" y="3071831"/>
        <a:ext cx="2006676" cy="1490811"/>
      </dsp:txXfrm>
    </dsp:sp>
    <dsp:sp modelId="{C6EB18DE-C9FA-4925-B13E-E7947ACA8C53}">
      <dsp:nvSpPr>
        <dsp:cNvPr id="0" name=""/>
        <dsp:cNvSpPr/>
      </dsp:nvSpPr>
      <dsp:spPr>
        <a:xfrm rot="6303744">
          <a:off x="3825817" y="3517535"/>
          <a:ext cx="263307" cy="50687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200" kern="1200"/>
        </a:p>
      </dsp:txBody>
      <dsp:txXfrm rot="6303744">
        <a:off x="3825817" y="3517535"/>
        <a:ext cx="263307" cy="506875"/>
      </dsp:txXfrm>
    </dsp:sp>
    <dsp:sp modelId="{A766B1CF-E5E0-4F61-9C7D-BA9D3451F404}">
      <dsp:nvSpPr>
        <dsp:cNvPr id="0" name=""/>
        <dsp:cNvSpPr/>
      </dsp:nvSpPr>
      <dsp:spPr>
        <a:xfrm>
          <a:off x="2786087" y="4000525"/>
          <a:ext cx="1818014" cy="14908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Out for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(be careful)</a:t>
          </a:r>
          <a:endParaRPr lang="ru-RU" sz="1700" kern="1200" dirty="0"/>
        </a:p>
      </dsp:txBody>
      <dsp:txXfrm>
        <a:off x="2786087" y="4000525"/>
        <a:ext cx="1818014" cy="1490811"/>
      </dsp:txXfrm>
    </dsp:sp>
    <dsp:sp modelId="{6F46787D-1883-4E5B-9EE6-4EDC54B77284}">
      <dsp:nvSpPr>
        <dsp:cNvPr id="0" name=""/>
        <dsp:cNvSpPr/>
      </dsp:nvSpPr>
      <dsp:spPr>
        <a:xfrm rot="10741437">
          <a:off x="3033089" y="2599973"/>
          <a:ext cx="317236" cy="50687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200" kern="1200"/>
        </a:p>
      </dsp:txBody>
      <dsp:txXfrm rot="10741437">
        <a:off x="3033089" y="2599973"/>
        <a:ext cx="317236" cy="506875"/>
      </dsp:txXfrm>
    </dsp:sp>
    <dsp:sp modelId="{D3045078-900D-499E-9A25-A21329278CFF}">
      <dsp:nvSpPr>
        <dsp:cNvPr id="0" name=""/>
        <dsp:cNvSpPr/>
      </dsp:nvSpPr>
      <dsp:spPr>
        <a:xfrm>
          <a:off x="500065" y="2000264"/>
          <a:ext cx="2383747" cy="175739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Down on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(think </a:t>
          </a:r>
          <a:r>
            <a:rPr lang="en-US" sz="1700" kern="1200" dirty="0" err="1" smtClean="0"/>
            <a:t>smb</a:t>
          </a:r>
          <a:r>
            <a:rPr lang="en-US" sz="1700" kern="1200" dirty="0" smtClean="0"/>
            <a:t> is not good enough)</a:t>
          </a:r>
          <a:endParaRPr lang="ru-RU" sz="1700" kern="1200" dirty="0"/>
        </a:p>
      </dsp:txBody>
      <dsp:txXfrm>
        <a:off x="500065" y="2000264"/>
        <a:ext cx="2383747" cy="1757398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4A5A279-9B39-4673-82D8-6AEB3AEB3E4D}">
      <dsp:nvSpPr>
        <dsp:cNvPr id="0" name=""/>
        <dsp:cNvSpPr/>
      </dsp:nvSpPr>
      <dsp:spPr>
        <a:xfrm>
          <a:off x="3426760" y="2162081"/>
          <a:ext cx="1590471" cy="134799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>
              <a:solidFill>
                <a:srgbClr val="FF0000"/>
              </a:solidFill>
            </a:rPr>
            <a:t>take</a:t>
          </a:r>
          <a:endParaRPr lang="ru-RU" sz="3600" kern="1200" dirty="0">
            <a:solidFill>
              <a:srgbClr val="FF0000"/>
            </a:solidFill>
          </a:endParaRPr>
        </a:p>
      </dsp:txBody>
      <dsp:txXfrm>
        <a:off x="3426760" y="2162081"/>
        <a:ext cx="1590471" cy="1347994"/>
      </dsp:txXfrm>
    </dsp:sp>
    <dsp:sp modelId="{F7E68E94-C8A7-439C-9FEB-3E4DF19D926C}">
      <dsp:nvSpPr>
        <dsp:cNvPr id="0" name=""/>
        <dsp:cNvSpPr/>
      </dsp:nvSpPr>
      <dsp:spPr>
        <a:xfrm rot="16228783">
          <a:off x="4052465" y="1583079"/>
          <a:ext cx="355802" cy="50687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200" kern="1200"/>
        </a:p>
      </dsp:txBody>
      <dsp:txXfrm rot="16228783">
        <a:off x="4052465" y="1583079"/>
        <a:ext cx="355802" cy="506875"/>
      </dsp:txXfrm>
    </dsp:sp>
    <dsp:sp modelId="{1954C389-9D6E-4191-9DDD-53FAB67E1029}">
      <dsp:nvSpPr>
        <dsp:cNvPr id="0" name=""/>
        <dsp:cNvSpPr/>
      </dsp:nvSpPr>
      <dsp:spPr>
        <a:xfrm>
          <a:off x="3208337" y="0"/>
          <a:ext cx="2062328" cy="14908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Up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(begin a hobby, activity)</a:t>
          </a:r>
          <a:endParaRPr lang="ru-RU" sz="1700" kern="1200" dirty="0"/>
        </a:p>
      </dsp:txBody>
      <dsp:txXfrm>
        <a:off x="3208337" y="0"/>
        <a:ext cx="2062328" cy="1490811"/>
      </dsp:txXfrm>
    </dsp:sp>
    <dsp:sp modelId="{10882FB0-281A-4CCC-BF79-F63EA29F7D90}">
      <dsp:nvSpPr>
        <dsp:cNvPr id="0" name=""/>
        <dsp:cNvSpPr/>
      </dsp:nvSpPr>
      <dsp:spPr>
        <a:xfrm rot="19933182">
          <a:off x="4958307" y="2142934"/>
          <a:ext cx="196724" cy="50687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200" kern="1200"/>
        </a:p>
      </dsp:txBody>
      <dsp:txXfrm rot="19933182">
        <a:off x="4958307" y="2142934"/>
        <a:ext cx="196724" cy="506875"/>
      </dsp:txXfrm>
    </dsp:sp>
    <dsp:sp modelId="{CAD7130A-6C91-4FE9-B8B5-9E69F6618E9C}">
      <dsp:nvSpPr>
        <dsp:cNvPr id="0" name=""/>
        <dsp:cNvSpPr/>
      </dsp:nvSpPr>
      <dsp:spPr>
        <a:xfrm>
          <a:off x="5139879" y="1214451"/>
          <a:ext cx="1490811" cy="14908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Off</a:t>
          </a:r>
          <a:endParaRPr lang="en-US" sz="800" kern="1200" dirty="0" smtClean="0"/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(</a:t>
          </a:r>
          <a:r>
            <a:rPr lang="en-US" sz="1600" kern="1200" dirty="0" smtClean="0"/>
            <a:t>remove</a:t>
          </a:r>
          <a:r>
            <a:rPr lang="en-US" sz="1000" kern="1200" dirty="0" smtClean="0"/>
            <a:t> </a:t>
          </a:r>
          <a:r>
            <a:rPr lang="en-US" sz="1600" kern="1200" dirty="0" smtClean="0"/>
            <a:t>clothes</a:t>
          </a:r>
          <a:r>
            <a:rPr lang="en-US" sz="1200" kern="1200" dirty="0" smtClean="0"/>
            <a:t>)</a:t>
          </a:r>
          <a:endParaRPr lang="ru-RU" sz="6000" kern="1200" dirty="0"/>
        </a:p>
      </dsp:txBody>
      <dsp:txXfrm>
        <a:off x="5139879" y="1214451"/>
        <a:ext cx="1490811" cy="1490811"/>
      </dsp:txXfrm>
    </dsp:sp>
    <dsp:sp modelId="{322F3544-45BE-421D-A404-6A527CEC6DC0}">
      <dsp:nvSpPr>
        <dsp:cNvPr id="0" name=""/>
        <dsp:cNvSpPr/>
      </dsp:nvSpPr>
      <dsp:spPr>
        <a:xfrm rot="2226942">
          <a:off x="4865872" y="3153345"/>
          <a:ext cx="220603" cy="50687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200" kern="1200"/>
        </a:p>
      </dsp:txBody>
      <dsp:txXfrm rot="2226942">
        <a:off x="4865872" y="3153345"/>
        <a:ext cx="220603" cy="506875"/>
      </dsp:txXfrm>
    </dsp:sp>
    <dsp:sp modelId="{5557738E-9C4F-40E5-809A-7086E39D80B5}">
      <dsp:nvSpPr>
        <dsp:cNvPr id="0" name=""/>
        <dsp:cNvSpPr/>
      </dsp:nvSpPr>
      <dsp:spPr>
        <a:xfrm>
          <a:off x="4925573" y="3286148"/>
          <a:ext cx="1752448" cy="14908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Out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(invite </a:t>
          </a:r>
          <a:r>
            <a:rPr lang="en-US" sz="1900" kern="1200" dirty="0" err="1" smtClean="0"/>
            <a:t>smb</a:t>
          </a:r>
          <a:r>
            <a:rPr lang="en-US" sz="1900" kern="1200" dirty="0" smtClean="0"/>
            <a:t> out)</a:t>
          </a:r>
          <a:endParaRPr lang="ru-RU" sz="1900" kern="1200" dirty="0"/>
        </a:p>
      </dsp:txBody>
      <dsp:txXfrm>
        <a:off x="4925573" y="3286148"/>
        <a:ext cx="1752448" cy="1490811"/>
      </dsp:txXfrm>
    </dsp:sp>
    <dsp:sp modelId="{C6EB18DE-C9FA-4925-B13E-E7947ACA8C53}">
      <dsp:nvSpPr>
        <dsp:cNvPr id="0" name=""/>
        <dsp:cNvSpPr/>
      </dsp:nvSpPr>
      <dsp:spPr>
        <a:xfrm rot="6478704">
          <a:off x="3743686" y="3529998"/>
          <a:ext cx="341780" cy="50687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200" kern="1200"/>
        </a:p>
      </dsp:txBody>
      <dsp:txXfrm rot="6478704">
        <a:off x="3743686" y="3529998"/>
        <a:ext cx="341780" cy="506875"/>
      </dsp:txXfrm>
    </dsp:sp>
    <dsp:sp modelId="{A766B1CF-E5E0-4F61-9C7D-BA9D3451F404}">
      <dsp:nvSpPr>
        <dsp:cNvPr id="0" name=""/>
        <dsp:cNvSpPr/>
      </dsp:nvSpPr>
      <dsp:spPr>
        <a:xfrm>
          <a:off x="2710997" y="4071971"/>
          <a:ext cx="1736124" cy="14908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Over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(gain control of </a:t>
          </a:r>
          <a:r>
            <a:rPr lang="en-US" sz="1700" kern="1200" dirty="0" err="1" smtClean="0"/>
            <a:t>sth</a:t>
          </a:r>
          <a:r>
            <a:rPr lang="en-US" sz="1700" kern="1200" dirty="0" smtClean="0"/>
            <a:t>)</a:t>
          </a:r>
          <a:endParaRPr lang="ru-RU" sz="1700" kern="1200" dirty="0"/>
        </a:p>
      </dsp:txBody>
      <dsp:txXfrm>
        <a:off x="2710997" y="4071971"/>
        <a:ext cx="1736124" cy="1490811"/>
      </dsp:txXfrm>
    </dsp:sp>
    <dsp:sp modelId="{6ADD8337-8563-4734-95E4-BF42DDDE7BFF}">
      <dsp:nvSpPr>
        <dsp:cNvPr id="0" name=""/>
        <dsp:cNvSpPr/>
      </dsp:nvSpPr>
      <dsp:spPr>
        <a:xfrm rot="9864486">
          <a:off x="3303226" y="2822520"/>
          <a:ext cx="118300" cy="50687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200" kern="1200"/>
        </a:p>
      </dsp:txBody>
      <dsp:txXfrm rot="9864486">
        <a:off x="3303226" y="2822520"/>
        <a:ext cx="118300" cy="506875"/>
      </dsp:txXfrm>
    </dsp:sp>
    <dsp:sp modelId="{365A3BCE-F2A9-4E0C-B566-E1D51E4C9940}">
      <dsp:nvSpPr>
        <dsp:cNvPr id="0" name=""/>
        <dsp:cNvSpPr/>
      </dsp:nvSpPr>
      <dsp:spPr>
        <a:xfrm>
          <a:off x="1151334" y="2643209"/>
          <a:ext cx="2181235" cy="14908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In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(</a:t>
          </a:r>
          <a:r>
            <a:rPr lang="en-US" sz="1600" kern="1200" dirty="0" smtClean="0"/>
            <a:t>make</a:t>
          </a:r>
          <a:r>
            <a:rPr lang="en-US" sz="1800" kern="1200" dirty="0" smtClean="0"/>
            <a:t> clothes a smaller size)</a:t>
          </a:r>
          <a:endParaRPr lang="ru-RU" sz="3200" kern="1200" dirty="0"/>
        </a:p>
      </dsp:txBody>
      <dsp:txXfrm>
        <a:off x="1151334" y="2643209"/>
        <a:ext cx="2181235" cy="1490811"/>
      </dsp:txXfrm>
    </dsp:sp>
    <dsp:sp modelId="{6F46787D-1883-4E5B-9EE6-4EDC54B77284}">
      <dsp:nvSpPr>
        <dsp:cNvPr id="0" name=""/>
        <dsp:cNvSpPr/>
      </dsp:nvSpPr>
      <dsp:spPr>
        <a:xfrm rot="12600000">
          <a:off x="3261509" y="2095834"/>
          <a:ext cx="234626" cy="50687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200" kern="1200"/>
        </a:p>
      </dsp:txBody>
      <dsp:txXfrm rot="12600000">
        <a:off x="3261509" y="2095834"/>
        <a:ext cx="234626" cy="506875"/>
      </dsp:txXfrm>
    </dsp:sp>
    <dsp:sp modelId="{D3045078-900D-499E-9A25-A21329278CFF}">
      <dsp:nvSpPr>
        <dsp:cNvPr id="0" name=""/>
        <dsp:cNvSpPr/>
      </dsp:nvSpPr>
      <dsp:spPr>
        <a:xfrm>
          <a:off x="1458532" y="1046581"/>
          <a:ext cx="1910087" cy="14908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After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(resemble)</a:t>
          </a:r>
          <a:endParaRPr lang="ru-RU" sz="1700" kern="1200" dirty="0"/>
        </a:p>
      </dsp:txBody>
      <dsp:txXfrm>
        <a:off x="1458532" y="1046581"/>
        <a:ext cx="1910087" cy="1490811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4A5A279-9B39-4673-82D8-6AEB3AEB3E4D}">
      <dsp:nvSpPr>
        <dsp:cNvPr id="0" name=""/>
        <dsp:cNvSpPr/>
      </dsp:nvSpPr>
      <dsp:spPr>
        <a:xfrm>
          <a:off x="3369394" y="2090673"/>
          <a:ext cx="1490811" cy="14908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>
              <a:solidFill>
                <a:srgbClr val="FF0000"/>
              </a:solidFill>
            </a:rPr>
            <a:t>pick</a:t>
          </a:r>
          <a:endParaRPr lang="ru-RU" sz="3600" kern="1200" dirty="0">
            <a:solidFill>
              <a:srgbClr val="FF0000"/>
            </a:solidFill>
          </a:endParaRPr>
        </a:p>
      </dsp:txBody>
      <dsp:txXfrm>
        <a:off x="3369394" y="2090673"/>
        <a:ext cx="1490811" cy="1490811"/>
      </dsp:txXfrm>
    </dsp:sp>
    <dsp:sp modelId="{F7E68E94-C8A7-439C-9FEB-3E4DF19D926C}">
      <dsp:nvSpPr>
        <dsp:cNvPr id="0" name=""/>
        <dsp:cNvSpPr/>
      </dsp:nvSpPr>
      <dsp:spPr>
        <a:xfrm rot="16200000">
          <a:off x="3956496" y="1547509"/>
          <a:ext cx="316607" cy="50687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200" kern="1200"/>
        </a:p>
      </dsp:txBody>
      <dsp:txXfrm rot="16200000">
        <a:off x="3956496" y="1547509"/>
        <a:ext cx="316607" cy="506875"/>
      </dsp:txXfrm>
    </dsp:sp>
    <dsp:sp modelId="{1954C389-9D6E-4191-9DDD-53FAB67E1029}">
      <dsp:nvSpPr>
        <dsp:cNvPr id="0" name=""/>
        <dsp:cNvSpPr/>
      </dsp:nvSpPr>
      <dsp:spPr>
        <a:xfrm>
          <a:off x="3369394" y="2488"/>
          <a:ext cx="1490811" cy="14908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Up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(lift up, get </a:t>
          </a:r>
          <a:r>
            <a:rPr lang="en-US" sz="1700" kern="1200" dirty="0" err="1" smtClean="0"/>
            <a:t>sth</a:t>
          </a:r>
          <a:r>
            <a:rPr lang="en-US" sz="1700" kern="1200" dirty="0" smtClean="0"/>
            <a:t>)</a:t>
          </a:r>
          <a:endParaRPr lang="ru-RU" sz="1700" kern="1200" dirty="0"/>
        </a:p>
      </dsp:txBody>
      <dsp:txXfrm>
        <a:off x="3369394" y="2488"/>
        <a:ext cx="1490811" cy="1490811"/>
      </dsp:txXfrm>
    </dsp:sp>
    <dsp:sp modelId="{322F3544-45BE-421D-A404-6A527CEC6DC0}">
      <dsp:nvSpPr>
        <dsp:cNvPr id="0" name=""/>
        <dsp:cNvSpPr/>
      </dsp:nvSpPr>
      <dsp:spPr>
        <a:xfrm>
          <a:off x="4991627" y="2582641"/>
          <a:ext cx="316607" cy="50687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200" kern="1200"/>
        </a:p>
      </dsp:txBody>
      <dsp:txXfrm>
        <a:off x="4991627" y="2582641"/>
        <a:ext cx="316607" cy="506875"/>
      </dsp:txXfrm>
    </dsp:sp>
    <dsp:sp modelId="{5557738E-9C4F-40E5-809A-7086E39D80B5}">
      <dsp:nvSpPr>
        <dsp:cNvPr id="0" name=""/>
        <dsp:cNvSpPr/>
      </dsp:nvSpPr>
      <dsp:spPr>
        <a:xfrm>
          <a:off x="5457578" y="2090673"/>
          <a:ext cx="1490811" cy="14908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Out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(choose)</a:t>
          </a:r>
          <a:endParaRPr lang="ru-RU" sz="1900" kern="1200" dirty="0"/>
        </a:p>
      </dsp:txBody>
      <dsp:txXfrm>
        <a:off x="5457578" y="2090673"/>
        <a:ext cx="1490811" cy="1490811"/>
      </dsp:txXfrm>
    </dsp:sp>
    <dsp:sp modelId="{C6EB18DE-C9FA-4925-B13E-E7947ACA8C53}">
      <dsp:nvSpPr>
        <dsp:cNvPr id="0" name=""/>
        <dsp:cNvSpPr/>
      </dsp:nvSpPr>
      <dsp:spPr>
        <a:xfrm rot="5400000">
          <a:off x="3956496" y="3617772"/>
          <a:ext cx="316607" cy="50687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200" kern="1200"/>
        </a:p>
      </dsp:txBody>
      <dsp:txXfrm rot="5400000">
        <a:off x="3956496" y="3617772"/>
        <a:ext cx="316607" cy="506875"/>
      </dsp:txXfrm>
    </dsp:sp>
    <dsp:sp modelId="{A766B1CF-E5E0-4F61-9C7D-BA9D3451F404}">
      <dsp:nvSpPr>
        <dsp:cNvPr id="0" name=""/>
        <dsp:cNvSpPr/>
      </dsp:nvSpPr>
      <dsp:spPr>
        <a:xfrm>
          <a:off x="3369394" y="4178857"/>
          <a:ext cx="1490811" cy="14908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On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(</a:t>
          </a:r>
          <a:r>
            <a:rPr lang="en-US" sz="1700" kern="1200" dirty="0" err="1" smtClean="0"/>
            <a:t>criticise</a:t>
          </a:r>
          <a:r>
            <a:rPr lang="en-US" sz="1700" kern="1200" dirty="0" smtClean="0"/>
            <a:t>)</a:t>
          </a:r>
          <a:endParaRPr lang="ru-RU" sz="1700" kern="1200" dirty="0"/>
        </a:p>
      </dsp:txBody>
      <dsp:txXfrm>
        <a:off x="3369394" y="4178857"/>
        <a:ext cx="1490811" cy="1490811"/>
      </dsp:txXfrm>
    </dsp:sp>
    <dsp:sp modelId="{6F46787D-1883-4E5B-9EE6-4EDC54B77284}">
      <dsp:nvSpPr>
        <dsp:cNvPr id="0" name=""/>
        <dsp:cNvSpPr/>
      </dsp:nvSpPr>
      <dsp:spPr>
        <a:xfrm rot="10800000">
          <a:off x="2921364" y="2582641"/>
          <a:ext cx="316607" cy="50687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200" kern="1200"/>
        </a:p>
      </dsp:txBody>
      <dsp:txXfrm rot="10800000">
        <a:off x="2921364" y="2582641"/>
        <a:ext cx="316607" cy="506875"/>
      </dsp:txXfrm>
    </dsp:sp>
    <dsp:sp modelId="{D3045078-900D-499E-9A25-A21329278CFF}">
      <dsp:nvSpPr>
        <dsp:cNvPr id="0" name=""/>
        <dsp:cNvSpPr/>
      </dsp:nvSpPr>
      <dsp:spPr>
        <a:xfrm>
          <a:off x="1281209" y="2090673"/>
          <a:ext cx="1490811" cy="14908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At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(eat small amounts)</a:t>
          </a:r>
          <a:endParaRPr lang="ru-RU" sz="1700" kern="1200" dirty="0"/>
        </a:p>
      </dsp:txBody>
      <dsp:txXfrm>
        <a:off x="1281209" y="2090673"/>
        <a:ext cx="1490811" cy="1490811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4A5A279-9B39-4673-82D8-6AEB3AEB3E4D}">
      <dsp:nvSpPr>
        <dsp:cNvPr id="0" name=""/>
        <dsp:cNvSpPr/>
      </dsp:nvSpPr>
      <dsp:spPr>
        <a:xfrm>
          <a:off x="3301817" y="2248907"/>
          <a:ext cx="1603325" cy="160332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>
              <a:solidFill>
                <a:srgbClr val="FF0000"/>
              </a:solidFill>
            </a:rPr>
            <a:t>run</a:t>
          </a:r>
          <a:endParaRPr lang="ru-RU" sz="3600" kern="1200" dirty="0">
            <a:solidFill>
              <a:srgbClr val="FF0000"/>
            </a:solidFill>
          </a:endParaRPr>
        </a:p>
      </dsp:txBody>
      <dsp:txXfrm>
        <a:off x="3301817" y="2248907"/>
        <a:ext cx="1603325" cy="1603325"/>
      </dsp:txXfrm>
    </dsp:sp>
    <dsp:sp modelId="{F7E68E94-C8A7-439C-9FEB-3E4DF19D926C}">
      <dsp:nvSpPr>
        <dsp:cNvPr id="0" name=""/>
        <dsp:cNvSpPr/>
      </dsp:nvSpPr>
      <dsp:spPr>
        <a:xfrm rot="16200000">
          <a:off x="3933124" y="1664558"/>
          <a:ext cx="340711" cy="54513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/>
        </a:p>
      </dsp:txBody>
      <dsp:txXfrm rot="16200000">
        <a:off x="3933124" y="1664558"/>
        <a:ext cx="340711" cy="545130"/>
      </dsp:txXfrm>
    </dsp:sp>
    <dsp:sp modelId="{1954C389-9D6E-4191-9DDD-53FAB67E1029}">
      <dsp:nvSpPr>
        <dsp:cNvPr id="0" name=""/>
        <dsp:cNvSpPr/>
      </dsp:nvSpPr>
      <dsp:spPr>
        <a:xfrm>
          <a:off x="3301817" y="2729"/>
          <a:ext cx="1603325" cy="160332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on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(be powered by)</a:t>
          </a:r>
          <a:endParaRPr lang="ru-RU" sz="1700" kern="1200" dirty="0"/>
        </a:p>
      </dsp:txBody>
      <dsp:txXfrm>
        <a:off x="3301817" y="2729"/>
        <a:ext cx="1603325" cy="1603325"/>
      </dsp:txXfrm>
    </dsp:sp>
    <dsp:sp modelId="{322F3544-45BE-421D-A404-6A527CEC6DC0}">
      <dsp:nvSpPr>
        <dsp:cNvPr id="0" name=""/>
        <dsp:cNvSpPr/>
      </dsp:nvSpPr>
      <dsp:spPr>
        <a:xfrm rot="20520000">
          <a:off x="4926205" y="2484231"/>
          <a:ext cx="162832" cy="54513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/>
        </a:p>
      </dsp:txBody>
      <dsp:txXfrm rot="20520000">
        <a:off x="4926205" y="2484231"/>
        <a:ext cx="162832" cy="545130"/>
      </dsp:txXfrm>
    </dsp:sp>
    <dsp:sp modelId="{5557738E-9C4F-40E5-809A-7086E39D80B5}">
      <dsp:nvSpPr>
        <dsp:cNvPr id="0" name=""/>
        <dsp:cNvSpPr/>
      </dsp:nvSpPr>
      <dsp:spPr>
        <a:xfrm>
          <a:off x="5036298" y="1554800"/>
          <a:ext cx="2406847" cy="160332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over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(knock down with a vehicle)</a:t>
          </a:r>
          <a:endParaRPr lang="ru-RU" sz="1900" kern="1200" dirty="0"/>
        </a:p>
      </dsp:txBody>
      <dsp:txXfrm>
        <a:off x="5036298" y="1554800"/>
        <a:ext cx="2406847" cy="1603325"/>
      </dsp:txXfrm>
    </dsp:sp>
    <dsp:sp modelId="{A62B1B4C-F6CE-4614-8BA5-3C4A759CDF1B}">
      <dsp:nvSpPr>
        <dsp:cNvPr id="0" name=""/>
        <dsp:cNvSpPr/>
      </dsp:nvSpPr>
      <dsp:spPr>
        <a:xfrm rot="3240000">
          <a:off x="4585733" y="3642481"/>
          <a:ext cx="291652" cy="54513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/>
        </a:p>
      </dsp:txBody>
      <dsp:txXfrm rot="3240000">
        <a:off x="4585733" y="3642481"/>
        <a:ext cx="291652" cy="545130"/>
      </dsp:txXfrm>
    </dsp:sp>
    <dsp:sp modelId="{9CD9CFB3-88E2-4EF1-8AF1-030C6DFD2C56}">
      <dsp:nvSpPr>
        <dsp:cNvPr id="0" name=""/>
        <dsp:cNvSpPr/>
      </dsp:nvSpPr>
      <dsp:spPr>
        <a:xfrm>
          <a:off x="4203764" y="4066102"/>
          <a:ext cx="2439972" cy="160332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Away from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(escape from)</a:t>
          </a:r>
          <a:endParaRPr lang="ru-RU" sz="2000" kern="1200" dirty="0"/>
        </a:p>
      </dsp:txBody>
      <dsp:txXfrm>
        <a:off x="4203764" y="4066102"/>
        <a:ext cx="2439972" cy="1603325"/>
      </dsp:txXfrm>
    </dsp:sp>
    <dsp:sp modelId="{C6EB18DE-C9FA-4925-B13E-E7947ACA8C53}">
      <dsp:nvSpPr>
        <dsp:cNvPr id="0" name=""/>
        <dsp:cNvSpPr/>
      </dsp:nvSpPr>
      <dsp:spPr>
        <a:xfrm rot="7560000">
          <a:off x="3327037" y="3644291"/>
          <a:ext cx="294097" cy="54513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/>
        </a:p>
      </dsp:txBody>
      <dsp:txXfrm rot="7560000">
        <a:off x="3327037" y="3644291"/>
        <a:ext cx="294097" cy="545130"/>
      </dsp:txXfrm>
    </dsp:sp>
    <dsp:sp modelId="{A766B1CF-E5E0-4F61-9C7D-BA9D3451F404}">
      <dsp:nvSpPr>
        <dsp:cNvPr id="0" name=""/>
        <dsp:cNvSpPr/>
      </dsp:nvSpPr>
      <dsp:spPr>
        <a:xfrm>
          <a:off x="1596020" y="4066102"/>
          <a:ext cx="2374380" cy="160332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into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(meet unexpectedly)</a:t>
          </a:r>
          <a:endParaRPr lang="ru-RU" sz="1700" kern="1200" dirty="0"/>
        </a:p>
      </dsp:txBody>
      <dsp:txXfrm>
        <a:off x="1596020" y="4066102"/>
        <a:ext cx="2374380" cy="1603325"/>
      </dsp:txXfrm>
    </dsp:sp>
    <dsp:sp modelId="{6F46787D-1883-4E5B-9EE6-4EDC54B77284}">
      <dsp:nvSpPr>
        <dsp:cNvPr id="0" name=""/>
        <dsp:cNvSpPr/>
      </dsp:nvSpPr>
      <dsp:spPr>
        <a:xfrm rot="11880000">
          <a:off x="3105302" y="2481626"/>
          <a:ext cx="172042" cy="54513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/>
        </a:p>
      </dsp:txBody>
      <dsp:txXfrm rot="11880000">
        <a:off x="3105302" y="2481626"/>
        <a:ext cx="172042" cy="545130"/>
      </dsp:txXfrm>
    </dsp:sp>
    <dsp:sp modelId="{D3045078-900D-499E-9A25-A21329278CFF}">
      <dsp:nvSpPr>
        <dsp:cNvPr id="0" name=""/>
        <dsp:cNvSpPr/>
      </dsp:nvSpPr>
      <dsp:spPr>
        <a:xfrm>
          <a:off x="786453" y="1554800"/>
          <a:ext cx="2361570" cy="160332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Out of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(have no more left)</a:t>
          </a:r>
          <a:endParaRPr lang="ru-RU" sz="1700" kern="1200" dirty="0"/>
        </a:p>
      </dsp:txBody>
      <dsp:txXfrm>
        <a:off x="786453" y="1554800"/>
        <a:ext cx="2361570" cy="1603325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4A5A279-9B39-4673-82D8-6AEB3AEB3E4D}">
      <dsp:nvSpPr>
        <dsp:cNvPr id="0" name=""/>
        <dsp:cNvSpPr/>
      </dsp:nvSpPr>
      <dsp:spPr>
        <a:xfrm>
          <a:off x="3301817" y="2248907"/>
          <a:ext cx="1603325" cy="160332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>
              <a:solidFill>
                <a:srgbClr val="FF0000"/>
              </a:solidFill>
            </a:rPr>
            <a:t>get</a:t>
          </a:r>
          <a:endParaRPr lang="ru-RU" sz="3600" kern="1200" dirty="0">
            <a:solidFill>
              <a:srgbClr val="FF0000"/>
            </a:solidFill>
          </a:endParaRPr>
        </a:p>
      </dsp:txBody>
      <dsp:txXfrm>
        <a:off x="3301817" y="2248907"/>
        <a:ext cx="1603325" cy="1603325"/>
      </dsp:txXfrm>
    </dsp:sp>
    <dsp:sp modelId="{F7E68E94-C8A7-439C-9FEB-3E4DF19D926C}">
      <dsp:nvSpPr>
        <dsp:cNvPr id="0" name=""/>
        <dsp:cNvSpPr/>
      </dsp:nvSpPr>
      <dsp:spPr>
        <a:xfrm rot="16200000">
          <a:off x="3933124" y="1664558"/>
          <a:ext cx="340711" cy="54513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/>
        </a:p>
      </dsp:txBody>
      <dsp:txXfrm rot="16200000">
        <a:off x="3933124" y="1664558"/>
        <a:ext cx="340711" cy="545130"/>
      </dsp:txXfrm>
    </dsp:sp>
    <dsp:sp modelId="{1954C389-9D6E-4191-9DDD-53FAB67E1029}">
      <dsp:nvSpPr>
        <dsp:cNvPr id="0" name=""/>
        <dsp:cNvSpPr/>
      </dsp:nvSpPr>
      <dsp:spPr>
        <a:xfrm>
          <a:off x="3301817" y="2729"/>
          <a:ext cx="1603325" cy="160332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off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(leave)</a:t>
          </a:r>
          <a:endParaRPr lang="ru-RU" sz="1700" kern="1200" dirty="0"/>
        </a:p>
      </dsp:txBody>
      <dsp:txXfrm>
        <a:off x="3301817" y="2729"/>
        <a:ext cx="1603325" cy="1603325"/>
      </dsp:txXfrm>
    </dsp:sp>
    <dsp:sp modelId="{322F3544-45BE-421D-A404-6A527CEC6DC0}">
      <dsp:nvSpPr>
        <dsp:cNvPr id="0" name=""/>
        <dsp:cNvSpPr/>
      </dsp:nvSpPr>
      <dsp:spPr>
        <a:xfrm rot="20520000">
          <a:off x="4926205" y="2484231"/>
          <a:ext cx="162832" cy="54513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/>
        </a:p>
      </dsp:txBody>
      <dsp:txXfrm rot="20520000">
        <a:off x="4926205" y="2484231"/>
        <a:ext cx="162832" cy="545130"/>
      </dsp:txXfrm>
    </dsp:sp>
    <dsp:sp modelId="{5557738E-9C4F-40E5-809A-7086E39D80B5}">
      <dsp:nvSpPr>
        <dsp:cNvPr id="0" name=""/>
        <dsp:cNvSpPr/>
      </dsp:nvSpPr>
      <dsp:spPr>
        <a:xfrm>
          <a:off x="5036298" y="1554800"/>
          <a:ext cx="2406847" cy="160332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in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(train, bus, plane - arrive)</a:t>
          </a:r>
          <a:endParaRPr lang="ru-RU" sz="1900" kern="1200" dirty="0"/>
        </a:p>
      </dsp:txBody>
      <dsp:txXfrm>
        <a:off x="5036298" y="1554800"/>
        <a:ext cx="2406847" cy="1603325"/>
      </dsp:txXfrm>
    </dsp:sp>
    <dsp:sp modelId="{A62B1B4C-F6CE-4614-8BA5-3C4A759CDF1B}">
      <dsp:nvSpPr>
        <dsp:cNvPr id="0" name=""/>
        <dsp:cNvSpPr/>
      </dsp:nvSpPr>
      <dsp:spPr>
        <a:xfrm rot="3240000">
          <a:off x="4585733" y="3642481"/>
          <a:ext cx="291652" cy="54513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/>
        </a:p>
      </dsp:txBody>
      <dsp:txXfrm rot="3240000">
        <a:off x="4585733" y="3642481"/>
        <a:ext cx="291652" cy="545130"/>
      </dsp:txXfrm>
    </dsp:sp>
    <dsp:sp modelId="{9CD9CFB3-88E2-4EF1-8AF1-030C6DFD2C56}">
      <dsp:nvSpPr>
        <dsp:cNvPr id="0" name=""/>
        <dsp:cNvSpPr/>
      </dsp:nvSpPr>
      <dsp:spPr>
        <a:xfrm>
          <a:off x="4203764" y="4066102"/>
          <a:ext cx="2439972" cy="160332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around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(move from place to place)</a:t>
          </a:r>
          <a:endParaRPr lang="ru-RU" sz="2000" kern="1200" dirty="0"/>
        </a:p>
      </dsp:txBody>
      <dsp:txXfrm>
        <a:off x="4203764" y="4066102"/>
        <a:ext cx="2439972" cy="1603325"/>
      </dsp:txXfrm>
    </dsp:sp>
    <dsp:sp modelId="{C6EB18DE-C9FA-4925-B13E-E7947ACA8C53}">
      <dsp:nvSpPr>
        <dsp:cNvPr id="0" name=""/>
        <dsp:cNvSpPr/>
      </dsp:nvSpPr>
      <dsp:spPr>
        <a:xfrm rot="7560000">
          <a:off x="3327037" y="3644291"/>
          <a:ext cx="294097" cy="54513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/>
        </a:p>
      </dsp:txBody>
      <dsp:txXfrm rot="7560000">
        <a:off x="3327037" y="3644291"/>
        <a:ext cx="294097" cy="545130"/>
      </dsp:txXfrm>
    </dsp:sp>
    <dsp:sp modelId="{A766B1CF-E5E0-4F61-9C7D-BA9D3451F404}">
      <dsp:nvSpPr>
        <dsp:cNvPr id="0" name=""/>
        <dsp:cNvSpPr/>
      </dsp:nvSpPr>
      <dsp:spPr>
        <a:xfrm>
          <a:off x="1596020" y="4066102"/>
          <a:ext cx="2374380" cy="160332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by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(to live, manage)</a:t>
          </a:r>
          <a:endParaRPr lang="ru-RU" sz="1700" kern="1200" dirty="0"/>
        </a:p>
      </dsp:txBody>
      <dsp:txXfrm>
        <a:off x="1596020" y="4066102"/>
        <a:ext cx="2374380" cy="1603325"/>
      </dsp:txXfrm>
    </dsp:sp>
    <dsp:sp modelId="{6F46787D-1883-4E5B-9EE6-4EDC54B77284}">
      <dsp:nvSpPr>
        <dsp:cNvPr id="0" name=""/>
        <dsp:cNvSpPr/>
      </dsp:nvSpPr>
      <dsp:spPr>
        <a:xfrm rot="11880000">
          <a:off x="3105302" y="2481626"/>
          <a:ext cx="172042" cy="54513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/>
        </a:p>
      </dsp:txBody>
      <dsp:txXfrm rot="11880000">
        <a:off x="3105302" y="2481626"/>
        <a:ext cx="172042" cy="545130"/>
      </dsp:txXfrm>
    </dsp:sp>
    <dsp:sp modelId="{D3045078-900D-499E-9A25-A21329278CFF}">
      <dsp:nvSpPr>
        <dsp:cNvPr id="0" name=""/>
        <dsp:cNvSpPr/>
      </dsp:nvSpPr>
      <dsp:spPr>
        <a:xfrm>
          <a:off x="786453" y="1554800"/>
          <a:ext cx="2361570" cy="160332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On (with)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(have a good relationship)</a:t>
          </a:r>
          <a:endParaRPr lang="ru-RU" sz="1700" kern="1200" dirty="0"/>
        </a:p>
      </dsp:txBody>
      <dsp:txXfrm>
        <a:off x="786453" y="1554800"/>
        <a:ext cx="2361570" cy="1603325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4A5A279-9B39-4673-82D8-6AEB3AEB3E4D}">
      <dsp:nvSpPr>
        <dsp:cNvPr id="0" name=""/>
        <dsp:cNvSpPr/>
      </dsp:nvSpPr>
      <dsp:spPr>
        <a:xfrm>
          <a:off x="3203824" y="2090673"/>
          <a:ext cx="1490811" cy="14908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>
              <a:solidFill>
                <a:srgbClr val="FF0000"/>
              </a:solidFill>
            </a:rPr>
            <a:t>give</a:t>
          </a:r>
          <a:endParaRPr lang="ru-RU" sz="3600" kern="1200" dirty="0">
            <a:solidFill>
              <a:srgbClr val="FF0000"/>
            </a:solidFill>
          </a:endParaRPr>
        </a:p>
      </dsp:txBody>
      <dsp:txXfrm>
        <a:off x="3203824" y="2090673"/>
        <a:ext cx="1490811" cy="1490811"/>
      </dsp:txXfrm>
    </dsp:sp>
    <dsp:sp modelId="{F7E68E94-C8A7-439C-9FEB-3E4DF19D926C}">
      <dsp:nvSpPr>
        <dsp:cNvPr id="0" name=""/>
        <dsp:cNvSpPr/>
      </dsp:nvSpPr>
      <dsp:spPr>
        <a:xfrm rot="16200000">
          <a:off x="3790926" y="1547509"/>
          <a:ext cx="316607" cy="50687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200" kern="1200"/>
        </a:p>
      </dsp:txBody>
      <dsp:txXfrm rot="16200000">
        <a:off x="3790926" y="1547509"/>
        <a:ext cx="316607" cy="506875"/>
      </dsp:txXfrm>
    </dsp:sp>
    <dsp:sp modelId="{1954C389-9D6E-4191-9DDD-53FAB67E1029}">
      <dsp:nvSpPr>
        <dsp:cNvPr id="0" name=""/>
        <dsp:cNvSpPr/>
      </dsp:nvSpPr>
      <dsp:spPr>
        <a:xfrm>
          <a:off x="2960606" y="2488"/>
          <a:ext cx="1977248" cy="14908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back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(return </a:t>
          </a:r>
          <a:r>
            <a:rPr lang="en-US" sz="1700" kern="1200" dirty="0" err="1" smtClean="0"/>
            <a:t>sth</a:t>
          </a:r>
          <a:r>
            <a:rPr lang="en-US" sz="1700" kern="1200" dirty="0" smtClean="0"/>
            <a:t> you borrowed)</a:t>
          </a:r>
          <a:endParaRPr lang="ru-RU" sz="1700" kern="1200" dirty="0"/>
        </a:p>
      </dsp:txBody>
      <dsp:txXfrm>
        <a:off x="2960606" y="2488"/>
        <a:ext cx="1977248" cy="1490811"/>
      </dsp:txXfrm>
    </dsp:sp>
    <dsp:sp modelId="{322F3544-45BE-421D-A404-6A527CEC6DC0}">
      <dsp:nvSpPr>
        <dsp:cNvPr id="0" name=""/>
        <dsp:cNvSpPr/>
      </dsp:nvSpPr>
      <dsp:spPr>
        <a:xfrm>
          <a:off x="4753207" y="2582641"/>
          <a:ext cx="141104" cy="50687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200" kern="1200"/>
        </a:p>
      </dsp:txBody>
      <dsp:txXfrm>
        <a:off x="4753207" y="2582641"/>
        <a:ext cx="141104" cy="506875"/>
      </dsp:txXfrm>
    </dsp:sp>
    <dsp:sp modelId="{5557738E-9C4F-40E5-809A-7086E39D80B5}">
      <dsp:nvSpPr>
        <dsp:cNvPr id="0" name=""/>
        <dsp:cNvSpPr/>
      </dsp:nvSpPr>
      <dsp:spPr>
        <a:xfrm>
          <a:off x="4960870" y="1885940"/>
          <a:ext cx="2153089" cy="19002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away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(give without waiting anything in return)</a:t>
          </a:r>
          <a:endParaRPr lang="ru-RU" sz="1900" kern="1200" dirty="0"/>
        </a:p>
      </dsp:txBody>
      <dsp:txXfrm>
        <a:off x="4960870" y="1885940"/>
        <a:ext cx="2153089" cy="1900277"/>
      </dsp:txXfrm>
    </dsp:sp>
    <dsp:sp modelId="{C6EB18DE-C9FA-4925-B13E-E7947ACA8C53}">
      <dsp:nvSpPr>
        <dsp:cNvPr id="0" name=""/>
        <dsp:cNvSpPr/>
      </dsp:nvSpPr>
      <dsp:spPr>
        <a:xfrm rot="5400000">
          <a:off x="3790926" y="3617772"/>
          <a:ext cx="316607" cy="50687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200" kern="1200"/>
        </a:p>
      </dsp:txBody>
      <dsp:txXfrm rot="5400000">
        <a:off x="3790926" y="3617772"/>
        <a:ext cx="316607" cy="506875"/>
      </dsp:txXfrm>
    </dsp:sp>
    <dsp:sp modelId="{A766B1CF-E5E0-4F61-9C7D-BA9D3451F404}">
      <dsp:nvSpPr>
        <dsp:cNvPr id="0" name=""/>
        <dsp:cNvSpPr/>
      </dsp:nvSpPr>
      <dsp:spPr>
        <a:xfrm>
          <a:off x="3203824" y="4178857"/>
          <a:ext cx="1490811" cy="14908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up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(stop doing </a:t>
          </a:r>
          <a:r>
            <a:rPr lang="en-US" sz="1700" kern="1200" dirty="0" err="1" smtClean="0"/>
            <a:t>sth</a:t>
          </a:r>
          <a:r>
            <a:rPr lang="en-US" sz="1700" kern="1200" dirty="0" smtClean="0"/>
            <a:t>)</a:t>
          </a:r>
          <a:endParaRPr lang="ru-RU" sz="1700" kern="1200" dirty="0"/>
        </a:p>
      </dsp:txBody>
      <dsp:txXfrm>
        <a:off x="3203824" y="4178857"/>
        <a:ext cx="1490811" cy="1490811"/>
      </dsp:txXfrm>
    </dsp:sp>
    <dsp:sp modelId="{6F46787D-1883-4E5B-9EE6-4EDC54B77284}">
      <dsp:nvSpPr>
        <dsp:cNvPr id="0" name=""/>
        <dsp:cNvSpPr/>
      </dsp:nvSpPr>
      <dsp:spPr>
        <a:xfrm rot="10800000">
          <a:off x="2755795" y="2582641"/>
          <a:ext cx="316607" cy="50687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200" kern="1200"/>
        </a:p>
      </dsp:txBody>
      <dsp:txXfrm rot="10800000">
        <a:off x="2755795" y="2582641"/>
        <a:ext cx="316607" cy="506875"/>
      </dsp:txXfrm>
    </dsp:sp>
    <dsp:sp modelId="{D3045078-900D-499E-9A25-A21329278CFF}">
      <dsp:nvSpPr>
        <dsp:cNvPr id="0" name=""/>
        <dsp:cNvSpPr/>
      </dsp:nvSpPr>
      <dsp:spPr>
        <a:xfrm>
          <a:off x="1115640" y="2090673"/>
          <a:ext cx="1490811" cy="14908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off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(release a smell, light)</a:t>
          </a:r>
          <a:endParaRPr lang="ru-RU" sz="1700" kern="1200" dirty="0"/>
        </a:p>
      </dsp:txBody>
      <dsp:txXfrm>
        <a:off x="1115640" y="2090673"/>
        <a:ext cx="1490811" cy="1490811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4A5A279-9B39-4673-82D8-6AEB3AEB3E4D}">
      <dsp:nvSpPr>
        <dsp:cNvPr id="0" name=""/>
        <dsp:cNvSpPr/>
      </dsp:nvSpPr>
      <dsp:spPr>
        <a:xfrm>
          <a:off x="3512124" y="2165560"/>
          <a:ext cx="1490811" cy="14908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>
              <a:solidFill>
                <a:srgbClr val="FF0000"/>
              </a:solidFill>
            </a:rPr>
            <a:t>turn</a:t>
          </a:r>
          <a:endParaRPr lang="ru-RU" sz="3600" kern="1200" dirty="0">
            <a:solidFill>
              <a:srgbClr val="FF0000"/>
            </a:solidFill>
          </a:endParaRPr>
        </a:p>
      </dsp:txBody>
      <dsp:txXfrm>
        <a:off x="3512124" y="2165560"/>
        <a:ext cx="1490811" cy="1490811"/>
      </dsp:txXfrm>
    </dsp:sp>
    <dsp:sp modelId="{F7E68E94-C8A7-439C-9FEB-3E4DF19D926C}">
      <dsp:nvSpPr>
        <dsp:cNvPr id="0" name=""/>
        <dsp:cNvSpPr/>
      </dsp:nvSpPr>
      <dsp:spPr>
        <a:xfrm rot="16200000">
          <a:off x="4138916" y="1695037"/>
          <a:ext cx="237227" cy="50687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200" kern="1200"/>
        </a:p>
      </dsp:txBody>
      <dsp:txXfrm rot="16200000">
        <a:off x="4138916" y="1695037"/>
        <a:ext cx="237227" cy="506875"/>
      </dsp:txXfrm>
    </dsp:sp>
    <dsp:sp modelId="{1954C389-9D6E-4191-9DDD-53FAB67E1029}">
      <dsp:nvSpPr>
        <dsp:cNvPr id="0" name=""/>
        <dsp:cNvSpPr/>
      </dsp:nvSpPr>
      <dsp:spPr>
        <a:xfrm>
          <a:off x="2943044" y="-72398"/>
          <a:ext cx="2628971" cy="179036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up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(1.increase the volume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2. Arrive unexpectedly)</a:t>
          </a:r>
          <a:endParaRPr lang="ru-RU" sz="1700" kern="1200" dirty="0"/>
        </a:p>
      </dsp:txBody>
      <dsp:txXfrm>
        <a:off x="2943044" y="-72398"/>
        <a:ext cx="2628971" cy="1790360"/>
      </dsp:txXfrm>
    </dsp:sp>
    <dsp:sp modelId="{322F3544-45BE-421D-A404-6A527CEC6DC0}">
      <dsp:nvSpPr>
        <dsp:cNvPr id="0" name=""/>
        <dsp:cNvSpPr/>
      </dsp:nvSpPr>
      <dsp:spPr>
        <a:xfrm>
          <a:off x="5134358" y="2657528"/>
          <a:ext cx="316607" cy="50687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200" kern="1200"/>
        </a:p>
      </dsp:txBody>
      <dsp:txXfrm>
        <a:off x="5134358" y="2657528"/>
        <a:ext cx="316607" cy="506875"/>
      </dsp:txXfrm>
    </dsp:sp>
    <dsp:sp modelId="{5557738E-9C4F-40E5-809A-7086E39D80B5}">
      <dsp:nvSpPr>
        <dsp:cNvPr id="0" name=""/>
        <dsp:cNvSpPr/>
      </dsp:nvSpPr>
      <dsp:spPr>
        <a:xfrm>
          <a:off x="5600308" y="2165560"/>
          <a:ext cx="1490811" cy="14908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over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(change channel)</a:t>
          </a:r>
          <a:endParaRPr lang="ru-RU" sz="1900" kern="1200" dirty="0"/>
        </a:p>
      </dsp:txBody>
      <dsp:txXfrm>
        <a:off x="5600308" y="2165560"/>
        <a:ext cx="1490811" cy="1490811"/>
      </dsp:txXfrm>
    </dsp:sp>
    <dsp:sp modelId="{C6EB18DE-C9FA-4925-B13E-E7947ACA8C53}">
      <dsp:nvSpPr>
        <dsp:cNvPr id="0" name=""/>
        <dsp:cNvSpPr/>
      </dsp:nvSpPr>
      <dsp:spPr>
        <a:xfrm rot="5400000">
          <a:off x="4099226" y="3692659"/>
          <a:ext cx="316607" cy="50687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200" kern="1200"/>
        </a:p>
      </dsp:txBody>
      <dsp:txXfrm rot="5400000">
        <a:off x="4099226" y="3692659"/>
        <a:ext cx="316607" cy="506875"/>
      </dsp:txXfrm>
    </dsp:sp>
    <dsp:sp modelId="{A766B1CF-E5E0-4F61-9C7D-BA9D3451F404}">
      <dsp:nvSpPr>
        <dsp:cNvPr id="0" name=""/>
        <dsp:cNvSpPr/>
      </dsp:nvSpPr>
      <dsp:spPr>
        <a:xfrm>
          <a:off x="3300228" y="4253744"/>
          <a:ext cx="1914604" cy="14908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down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(1.decrese the volume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2. refuse)</a:t>
          </a:r>
          <a:endParaRPr lang="ru-RU" sz="1700" kern="1200" dirty="0"/>
        </a:p>
      </dsp:txBody>
      <dsp:txXfrm>
        <a:off x="3300228" y="4253744"/>
        <a:ext cx="1914604" cy="1490811"/>
      </dsp:txXfrm>
    </dsp:sp>
    <dsp:sp modelId="{6F46787D-1883-4E5B-9EE6-4EDC54B77284}">
      <dsp:nvSpPr>
        <dsp:cNvPr id="0" name=""/>
        <dsp:cNvSpPr/>
      </dsp:nvSpPr>
      <dsp:spPr>
        <a:xfrm rot="10800000">
          <a:off x="3278190" y="2657528"/>
          <a:ext cx="165313" cy="50687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200" kern="1200"/>
        </a:p>
      </dsp:txBody>
      <dsp:txXfrm rot="10800000">
        <a:off x="3278190" y="2657528"/>
        <a:ext cx="165313" cy="506875"/>
      </dsp:txXfrm>
    </dsp:sp>
    <dsp:sp modelId="{D3045078-900D-499E-9A25-A21329278CFF}">
      <dsp:nvSpPr>
        <dsp:cNvPr id="0" name=""/>
        <dsp:cNvSpPr/>
      </dsp:nvSpPr>
      <dsp:spPr>
        <a:xfrm>
          <a:off x="1138479" y="2107157"/>
          <a:ext cx="2061732" cy="160761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On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(start a piece of equipment)</a:t>
          </a:r>
          <a:endParaRPr lang="ru-RU" sz="1700" kern="1200" dirty="0"/>
        </a:p>
      </dsp:txBody>
      <dsp:txXfrm>
        <a:off x="1138479" y="2107157"/>
        <a:ext cx="2061732" cy="1607616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4A5A279-9B39-4673-82D8-6AEB3AEB3E4D}">
      <dsp:nvSpPr>
        <dsp:cNvPr id="0" name=""/>
        <dsp:cNvSpPr/>
      </dsp:nvSpPr>
      <dsp:spPr>
        <a:xfrm>
          <a:off x="3214707" y="2090673"/>
          <a:ext cx="1800184" cy="14908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>
              <a:solidFill>
                <a:srgbClr val="FF0000"/>
              </a:solidFill>
            </a:rPr>
            <a:t>bring</a:t>
          </a:r>
          <a:endParaRPr lang="ru-RU" sz="3600" kern="1200" dirty="0">
            <a:solidFill>
              <a:srgbClr val="FF0000"/>
            </a:solidFill>
          </a:endParaRPr>
        </a:p>
      </dsp:txBody>
      <dsp:txXfrm>
        <a:off x="3214707" y="2090673"/>
        <a:ext cx="1800184" cy="1490811"/>
      </dsp:txXfrm>
    </dsp:sp>
    <dsp:sp modelId="{F7E68E94-C8A7-439C-9FEB-3E4DF19D926C}">
      <dsp:nvSpPr>
        <dsp:cNvPr id="0" name=""/>
        <dsp:cNvSpPr/>
      </dsp:nvSpPr>
      <dsp:spPr>
        <a:xfrm rot="16200000">
          <a:off x="3956496" y="1547509"/>
          <a:ext cx="316607" cy="50687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200" kern="1200"/>
        </a:p>
      </dsp:txBody>
      <dsp:txXfrm rot="16200000">
        <a:off x="3956496" y="1547509"/>
        <a:ext cx="316607" cy="506875"/>
      </dsp:txXfrm>
    </dsp:sp>
    <dsp:sp modelId="{1954C389-9D6E-4191-9DDD-53FAB67E1029}">
      <dsp:nvSpPr>
        <dsp:cNvPr id="0" name=""/>
        <dsp:cNvSpPr/>
      </dsp:nvSpPr>
      <dsp:spPr>
        <a:xfrm>
          <a:off x="3143275" y="2488"/>
          <a:ext cx="1943048" cy="14908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about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(make </a:t>
          </a:r>
          <a:r>
            <a:rPr lang="en-US" sz="1700" kern="1200" dirty="0" err="1" smtClean="0"/>
            <a:t>sth</a:t>
          </a:r>
          <a:r>
            <a:rPr lang="en-US" sz="1700" kern="1200" dirty="0" smtClean="0"/>
            <a:t> happen)</a:t>
          </a:r>
          <a:endParaRPr lang="ru-RU" sz="1700" kern="1200" dirty="0"/>
        </a:p>
      </dsp:txBody>
      <dsp:txXfrm>
        <a:off x="3143275" y="2488"/>
        <a:ext cx="1943048" cy="1490811"/>
      </dsp:txXfrm>
    </dsp:sp>
    <dsp:sp modelId="{322F3544-45BE-421D-A404-6A527CEC6DC0}">
      <dsp:nvSpPr>
        <dsp:cNvPr id="0" name=""/>
        <dsp:cNvSpPr/>
      </dsp:nvSpPr>
      <dsp:spPr>
        <a:xfrm>
          <a:off x="5112283" y="2582641"/>
          <a:ext cx="234623" cy="50687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200" kern="1200"/>
        </a:p>
      </dsp:txBody>
      <dsp:txXfrm>
        <a:off x="5112283" y="2582641"/>
        <a:ext cx="234623" cy="506875"/>
      </dsp:txXfrm>
    </dsp:sp>
    <dsp:sp modelId="{5557738E-9C4F-40E5-809A-7086E39D80B5}">
      <dsp:nvSpPr>
        <dsp:cNvPr id="0" name=""/>
        <dsp:cNvSpPr/>
      </dsp:nvSpPr>
      <dsp:spPr>
        <a:xfrm>
          <a:off x="5457578" y="2090673"/>
          <a:ext cx="1490811" cy="14908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on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(cause)</a:t>
          </a:r>
          <a:endParaRPr lang="ru-RU" sz="1900" kern="1200" dirty="0"/>
        </a:p>
      </dsp:txBody>
      <dsp:txXfrm>
        <a:off x="5457578" y="2090673"/>
        <a:ext cx="1490811" cy="1490811"/>
      </dsp:txXfrm>
    </dsp:sp>
    <dsp:sp modelId="{C6EB18DE-C9FA-4925-B13E-E7947ACA8C53}">
      <dsp:nvSpPr>
        <dsp:cNvPr id="0" name=""/>
        <dsp:cNvSpPr/>
      </dsp:nvSpPr>
      <dsp:spPr>
        <a:xfrm rot="5400000">
          <a:off x="3956496" y="3617772"/>
          <a:ext cx="316607" cy="50687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200" kern="1200"/>
        </a:p>
      </dsp:txBody>
      <dsp:txXfrm rot="5400000">
        <a:off x="3956496" y="3617772"/>
        <a:ext cx="316607" cy="506875"/>
      </dsp:txXfrm>
    </dsp:sp>
    <dsp:sp modelId="{A766B1CF-E5E0-4F61-9C7D-BA9D3451F404}">
      <dsp:nvSpPr>
        <dsp:cNvPr id="0" name=""/>
        <dsp:cNvSpPr/>
      </dsp:nvSpPr>
      <dsp:spPr>
        <a:xfrm>
          <a:off x="3369394" y="4178857"/>
          <a:ext cx="1490811" cy="14908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up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(raise a child)</a:t>
          </a:r>
          <a:endParaRPr lang="ru-RU" sz="1700" kern="1200" dirty="0"/>
        </a:p>
      </dsp:txBody>
      <dsp:txXfrm>
        <a:off x="3369394" y="4178857"/>
        <a:ext cx="1490811" cy="1490811"/>
      </dsp:txXfrm>
    </dsp:sp>
    <dsp:sp modelId="{6F46787D-1883-4E5B-9EE6-4EDC54B77284}">
      <dsp:nvSpPr>
        <dsp:cNvPr id="0" name=""/>
        <dsp:cNvSpPr/>
      </dsp:nvSpPr>
      <dsp:spPr>
        <a:xfrm rot="10800000">
          <a:off x="2882692" y="2582641"/>
          <a:ext cx="234623" cy="50687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200" kern="1200"/>
        </a:p>
      </dsp:txBody>
      <dsp:txXfrm rot="10800000">
        <a:off x="2882692" y="2582641"/>
        <a:ext cx="234623" cy="506875"/>
      </dsp:txXfrm>
    </dsp:sp>
    <dsp:sp modelId="{D3045078-900D-499E-9A25-A21329278CFF}">
      <dsp:nvSpPr>
        <dsp:cNvPr id="0" name=""/>
        <dsp:cNvSpPr/>
      </dsp:nvSpPr>
      <dsp:spPr>
        <a:xfrm>
          <a:off x="1281209" y="2090673"/>
          <a:ext cx="1490811" cy="14908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back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(return </a:t>
          </a:r>
          <a:r>
            <a:rPr lang="en-US" sz="1700" kern="1200" dirty="0" err="1" smtClean="0"/>
            <a:t>sth</a:t>
          </a:r>
          <a:r>
            <a:rPr lang="en-US" sz="1700" kern="1200" dirty="0" smtClean="0"/>
            <a:t>)</a:t>
          </a:r>
          <a:endParaRPr lang="ru-RU" sz="1700" kern="1200" dirty="0"/>
        </a:p>
      </dsp:txBody>
      <dsp:txXfrm>
        <a:off x="1281209" y="2090673"/>
        <a:ext cx="1490811" cy="149081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332C9749-5B53-4B8D-ABB9-03EEE80D155C}" type="datetimeFigureOut">
              <a:rPr lang="ru-RU" smtClean="0"/>
              <a:pPr/>
              <a:t>18.11.2012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198981A-F8C6-4413-8386-3B79CC5C64F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2C9749-5B53-4B8D-ABB9-03EEE80D155C}" type="datetimeFigureOut">
              <a:rPr lang="ru-RU" smtClean="0"/>
              <a:pPr/>
              <a:t>18.11.2012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98981A-F8C6-4413-8386-3B79CC5C64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2C9749-5B53-4B8D-ABB9-03EEE80D155C}" type="datetimeFigureOut">
              <a:rPr lang="ru-RU" smtClean="0"/>
              <a:pPr/>
              <a:t>18.11.2012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98981A-F8C6-4413-8386-3B79CC5C64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2C9749-5B53-4B8D-ABB9-03EEE80D155C}" type="datetimeFigureOut">
              <a:rPr lang="ru-RU" smtClean="0"/>
              <a:pPr/>
              <a:t>18.11.2012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98981A-F8C6-4413-8386-3B79CC5C64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332C9749-5B53-4B8D-ABB9-03EEE80D155C}" type="datetimeFigureOut">
              <a:rPr lang="ru-RU" smtClean="0"/>
              <a:pPr/>
              <a:t>18.11.2012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198981A-F8C6-4413-8386-3B79CC5C64F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2C9749-5B53-4B8D-ABB9-03EEE80D155C}" type="datetimeFigureOut">
              <a:rPr lang="ru-RU" smtClean="0"/>
              <a:pPr/>
              <a:t>18.11.2012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1198981A-F8C6-4413-8386-3B79CC5C64F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2C9749-5B53-4B8D-ABB9-03EEE80D155C}" type="datetimeFigureOut">
              <a:rPr lang="ru-RU" smtClean="0"/>
              <a:pPr/>
              <a:t>18.11.2012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1198981A-F8C6-4413-8386-3B79CC5C64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2C9749-5B53-4B8D-ABB9-03EEE80D155C}" type="datetimeFigureOut">
              <a:rPr lang="ru-RU" smtClean="0"/>
              <a:pPr/>
              <a:t>18.11.2012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98981A-F8C6-4413-8386-3B79CC5C64F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2C9749-5B53-4B8D-ABB9-03EEE80D155C}" type="datetimeFigureOut">
              <a:rPr lang="ru-RU" smtClean="0"/>
              <a:pPr/>
              <a:t>18.11.2012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98981A-F8C6-4413-8386-3B79CC5C64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332C9749-5B53-4B8D-ABB9-03EEE80D155C}" type="datetimeFigureOut">
              <a:rPr lang="ru-RU" smtClean="0"/>
              <a:pPr/>
              <a:t>18.11.2012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198981A-F8C6-4413-8386-3B79CC5C64F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332C9749-5B53-4B8D-ABB9-03EEE80D155C}" type="datetimeFigureOut">
              <a:rPr lang="ru-RU" smtClean="0"/>
              <a:pPr/>
              <a:t>18.11.2012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198981A-F8C6-4413-8386-3B79CC5C64F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332C9749-5B53-4B8D-ABB9-03EEE80D155C}" type="datetimeFigureOut">
              <a:rPr lang="ru-RU" smtClean="0"/>
              <a:pPr/>
              <a:t>18.11.2012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1198981A-F8C6-4413-8386-3B79CC5C64F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Spotlight 10</a:t>
            </a:r>
            <a:br>
              <a:rPr lang="en-US" dirty="0" smtClean="0"/>
            </a:br>
            <a:endParaRPr lang="ru-RU" dirty="0"/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Phrasal verbs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Module 5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85720" y="928670"/>
          <a:ext cx="8229600" cy="56721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Fill in:  around, off, on with, in, by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300" dirty="0" smtClean="0">
                <a:latin typeface="+mj-lt"/>
              </a:rPr>
              <a:t> </a:t>
            </a:r>
            <a:r>
              <a:rPr lang="en-US" dirty="0" smtClean="0"/>
              <a:t>I've always got … well … my eldest brother. </a:t>
            </a:r>
          </a:p>
          <a:p>
            <a:r>
              <a:rPr lang="en-US" dirty="0" smtClean="0"/>
              <a:t>We were able to get … on just a few dollars per week.</a:t>
            </a:r>
          </a:p>
          <a:p>
            <a:r>
              <a:rPr lang="en-US" dirty="0" smtClean="0"/>
              <a:t>When did you get … from Paris? </a:t>
            </a:r>
          </a:p>
          <a:p>
            <a:r>
              <a:rPr lang="en-US" dirty="0" smtClean="0"/>
              <a:t>Since my car broke down, I’ve been getting … by bicycle. </a:t>
            </a:r>
          </a:p>
          <a:p>
            <a:r>
              <a:rPr lang="en-US" dirty="0" smtClean="0"/>
              <a:t> We get … early on Fridays. </a:t>
            </a:r>
            <a:br>
              <a:rPr lang="en-US" dirty="0" smtClean="0"/>
            </a:br>
            <a:endParaRPr lang="en-US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Module 6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85720" y="928670"/>
          <a:ext cx="8229600" cy="56721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smtClean="0"/>
              <a:t>Fill in: back, away, up, off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300" dirty="0" smtClean="0">
                <a:latin typeface="+mj-lt"/>
              </a:rPr>
              <a:t> </a:t>
            </a:r>
            <a:r>
              <a:rPr lang="en-US" dirty="0" smtClean="0"/>
              <a:t>In this issue of the magazine, they are giving … a free DVD. </a:t>
            </a:r>
          </a:p>
          <a:p>
            <a:r>
              <a:rPr lang="en-US" dirty="0" smtClean="0"/>
              <a:t>I gave …  taking sugar in tea and coffee to lose weight. </a:t>
            </a:r>
          </a:p>
          <a:p>
            <a:r>
              <a:rPr lang="en-US" dirty="0" smtClean="0"/>
              <a:t>The police stopped the van because it was giving … a lot of black smoke. </a:t>
            </a:r>
          </a:p>
          <a:p>
            <a:r>
              <a:rPr lang="en-US" dirty="0" smtClean="0"/>
              <a:t>I gave the money … that she'd lent to me. 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b="1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Module 7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85720" y="928670"/>
          <a:ext cx="8229600" cy="56721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Fill in: on, up, over, down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Please turn the radio </a:t>
            </a:r>
            <a:r>
              <a:rPr lang="ru-RU" dirty="0" smtClean="0"/>
              <a:t>… </a:t>
            </a:r>
            <a:r>
              <a:rPr lang="en-US" dirty="0" smtClean="0"/>
              <a:t>. I can hardly hear it.</a:t>
            </a:r>
          </a:p>
          <a:p>
            <a:r>
              <a:rPr lang="en-US" dirty="0" smtClean="0"/>
              <a:t>Once the pancake is done on one side, please turn it </a:t>
            </a:r>
            <a:r>
              <a:rPr lang="ru-RU" dirty="0" smtClean="0"/>
              <a:t>… </a:t>
            </a:r>
            <a:r>
              <a:rPr lang="en-US" dirty="0" smtClean="0"/>
              <a:t> to cook the other side.</a:t>
            </a:r>
          </a:p>
          <a:p>
            <a:r>
              <a:rPr lang="en-US" dirty="0" smtClean="0"/>
              <a:t>Max was bored so he turned the TV </a:t>
            </a:r>
            <a:r>
              <a:rPr lang="ru-RU" dirty="0" smtClean="0"/>
              <a:t>… </a:t>
            </a:r>
            <a:r>
              <a:rPr lang="en-US" dirty="0" smtClean="0"/>
              <a:t>.</a:t>
            </a:r>
          </a:p>
          <a:p>
            <a:r>
              <a:rPr lang="en-US" dirty="0" smtClean="0"/>
              <a:t>Please turn the radio </a:t>
            </a:r>
            <a:r>
              <a:rPr lang="ru-RU" dirty="0" smtClean="0"/>
              <a:t>… </a:t>
            </a:r>
            <a:r>
              <a:rPr lang="en-US" dirty="0" smtClean="0"/>
              <a:t>. It's too loud.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Module 8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85720" y="928670"/>
          <a:ext cx="8229600" cy="56721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Fill in: on,</a:t>
            </a:r>
            <a:r>
              <a:rPr lang="ru-RU" dirty="0" smtClean="0"/>
              <a:t> </a:t>
            </a:r>
            <a:r>
              <a:rPr lang="en-US" dirty="0" smtClean="0"/>
              <a:t>about, back, up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He was mostly brought … by his mother as his father worked abroad a lot.</a:t>
            </a:r>
          </a:p>
          <a:p>
            <a:r>
              <a:rPr lang="en-US" dirty="0" smtClean="0"/>
              <a:t>The 1960s youth movement brought … a change in American culture and politics.</a:t>
            </a:r>
          </a:p>
          <a:p>
            <a:r>
              <a:rPr lang="en-US" dirty="0" smtClean="0"/>
              <a:t>Getting wet in the rain yesterday brought … my cold.</a:t>
            </a:r>
          </a:p>
          <a:p>
            <a:r>
              <a:rPr lang="en-US" dirty="0" smtClean="0"/>
              <a:t>He took the calculator home yesterday and hasn't brought it … yet. 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Module 1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85720" y="928670"/>
          <a:ext cx="8229600" cy="56721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Овал 5"/>
          <p:cNvSpPr/>
          <p:nvPr/>
        </p:nvSpPr>
        <p:spPr>
          <a:xfrm>
            <a:off x="5643570" y="2071678"/>
            <a:ext cx="2143140" cy="1571636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Forward to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(anticipate)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Стрелка вправо 6"/>
          <p:cNvSpPr/>
          <p:nvPr/>
        </p:nvSpPr>
        <p:spPr>
          <a:xfrm rot="19910289">
            <a:off x="5141130" y="3036596"/>
            <a:ext cx="528708" cy="425192"/>
          </a:xfrm>
          <a:prstGeom prst="rightArrow">
            <a:avLst/>
          </a:prstGeom>
          <a:solidFill>
            <a:schemeClr val="tx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472518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Fill in: out, up, after, forward to, down on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“A lot of people look … us because we're homeless,” she says.</a:t>
            </a:r>
          </a:p>
          <a:p>
            <a:r>
              <a:rPr lang="en-US" dirty="0" smtClean="0"/>
              <a:t>A neighbor will look … the dogs while we're away.</a:t>
            </a:r>
          </a:p>
          <a:p>
            <a:r>
              <a:rPr lang="en-US" dirty="0" smtClean="0"/>
              <a:t>We all look … your new book on gardening.</a:t>
            </a:r>
          </a:p>
          <a:p>
            <a:r>
              <a:rPr lang="en-US" dirty="0" smtClean="0"/>
              <a:t>She looked herself … in the telephone book to make sure her name was spelled correctly.</a:t>
            </a:r>
          </a:p>
          <a:p>
            <a:r>
              <a:rPr lang="en-US" dirty="0" smtClean="0"/>
              <a:t>If you don't look … , you may fall on the ice.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Module 2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85720" y="928670"/>
          <a:ext cx="8229600" cy="56721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Fill in: off, up, out, after, in, over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She takes … her grandmother with her wide eyes and quiet disposition.</a:t>
            </a:r>
          </a:p>
          <a:p>
            <a:r>
              <a:rPr lang="en-US" dirty="0" smtClean="0"/>
              <a:t>Try taking the skirt … a little around the waist.</a:t>
            </a:r>
          </a:p>
          <a:p>
            <a:r>
              <a:rPr lang="en-US" dirty="0" smtClean="0"/>
              <a:t>He took her … to a restaurant last Friday night.</a:t>
            </a:r>
          </a:p>
          <a:p>
            <a:r>
              <a:rPr lang="en-US" dirty="0" smtClean="0"/>
              <a:t>It was hot, so I took my jacket … . </a:t>
            </a:r>
          </a:p>
          <a:p>
            <a:r>
              <a:rPr lang="en-US" dirty="0" smtClean="0"/>
              <a:t>You're good at writing stories. Why don't you take it … as a career?</a:t>
            </a:r>
          </a:p>
          <a:p>
            <a:r>
              <a:rPr lang="en-US" dirty="0" smtClean="0"/>
              <a:t>We took … the running of our parent's farm.</a:t>
            </a:r>
            <a:br>
              <a:rPr lang="en-US" dirty="0" smtClean="0"/>
            </a:br>
            <a:endParaRPr lang="en-US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Module 3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85720" y="928670"/>
          <a:ext cx="8229600" cy="56721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Fill in: up, at, on, out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4300" dirty="0" smtClean="0">
                <a:latin typeface="+mj-lt"/>
              </a:rPr>
              <a:t>As he was ill, he only picked …  his food. </a:t>
            </a:r>
          </a:p>
          <a:p>
            <a:r>
              <a:rPr lang="en-US" sz="4300" dirty="0" smtClean="0">
                <a:latin typeface="+mj-lt"/>
              </a:rPr>
              <a:t> He gets picked … by the other boys because he's so small.</a:t>
            </a:r>
          </a:p>
          <a:p>
            <a:r>
              <a:rPr lang="en-US" sz="4300" dirty="0" smtClean="0">
                <a:latin typeface="+mj-lt"/>
              </a:rPr>
              <a:t>The victim couldn't pick …  her attacker from the photos the police showed her.</a:t>
            </a:r>
          </a:p>
          <a:p>
            <a:r>
              <a:rPr lang="en-US" sz="4300" dirty="0" smtClean="0">
                <a:latin typeface="+mj-lt"/>
              </a:rPr>
              <a:t>The crew of the sinking tanker were picked … by helicopter.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Module 4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85720" y="928670"/>
          <a:ext cx="8229600" cy="56721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Fill in: into, out of, over, on, away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300" dirty="0" smtClean="0">
                <a:latin typeface="+mj-lt"/>
              </a:rPr>
              <a:t> </a:t>
            </a:r>
            <a:r>
              <a:rPr lang="en-US" dirty="0" smtClean="0"/>
              <a:t>Graham ran … someone he used to know at school the other day. </a:t>
            </a:r>
          </a:p>
          <a:p>
            <a:r>
              <a:rPr lang="en-US" dirty="0" smtClean="0"/>
              <a:t>I'm afraid we've just run a rabbit … . </a:t>
            </a:r>
          </a:p>
          <a:p>
            <a:r>
              <a:rPr lang="en-US" dirty="0" smtClean="0"/>
              <a:t>She ran … time and didn't finish the last question.</a:t>
            </a:r>
          </a:p>
          <a:p>
            <a:r>
              <a:rPr lang="en-US" dirty="0" smtClean="0"/>
              <a:t>Malcolm and my sister are planning to run … </a:t>
            </a:r>
            <a:r>
              <a:rPr lang="en-US" b="1" dirty="0" smtClean="0"/>
              <a:t>together</a:t>
            </a:r>
            <a:r>
              <a:rPr lang="en-US" dirty="0" smtClean="0"/>
              <a:t> to get married. </a:t>
            </a:r>
          </a:p>
          <a:p>
            <a:r>
              <a:rPr lang="en-US" dirty="0" smtClean="0"/>
              <a:t>Most cars run … unleaded petrol.</a:t>
            </a:r>
            <a:br>
              <a:rPr lang="en-US" dirty="0" smtClean="0"/>
            </a:br>
            <a:endParaRPr lang="en-US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149</TotalTime>
  <Words>834</Words>
  <Application>Microsoft Office PowerPoint</Application>
  <PresentationFormat>Экран (4:3)</PresentationFormat>
  <Paragraphs>140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Литейная</vt:lpstr>
      <vt:lpstr>Spotlight 10 </vt:lpstr>
      <vt:lpstr>Module 1</vt:lpstr>
      <vt:lpstr>Fill in: out, up, after, forward to, down on</vt:lpstr>
      <vt:lpstr>Module 2</vt:lpstr>
      <vt:lpstr>Fill in: off, up, out, after, in, over</vt:lpstr>
      <vt:lpstr>Module 3</vt:lpstr>
      <vt:lpstr>Fill in: up, at, on, out</vt:lpstr>
      <vt:lpstr>Module 4</vt:lpstr>
      <vt:lpstr>Fill in: into, out of, over, on, away </vt:lpstr>
      <vt:lpstr>Module 5</vt:lpstr>
      <vt:lpstr>Fill in:  around, off, on with, in, by</vt:lpstr>
      <vt:lpstr>Module 6</vt:lpstr>
      <vt:lpstr>Fill in: back, away, up, off</vt:lpstr>
      <vt:lpstr>Module 7</vt:lpstr>
      <vt:lpstr>Fill in: on, up, over, down</vt:lpstr>
      <vt:lpstr>Module 8</vt:lpstr>
      <vt:lpstr>Fill in: on, about, back, up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Spotlight 10 </dc:title>
  <dc:creator>Admin</dc:creator>
  <cp:lastModifiedBy>Admin</cp:lastModifiedBy>
  <cp:revision>23</cp:revision>
  <dcterms:created xsi:type="dcterms:W3CDTF">2012-12-08T09:44:07Z</dcterms:created>
  <dcterms:modified xsi:type="dcterms:W3CDTF">2012-11-18T16:56:54Z</dcterms:modified>
</cp:coreProperties>
</file>