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90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426170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/>
            </a:r>
            <a:br>
              <a:rPr lang="en-US" sz="7200" b="1" dirty="0" smtClean="0"/>
            </a:br>
            <a:r>
              <a:rPr lang="en-US" sz="7200" b="1" dirty="0" smtClean="0"/>
              <a:t/>
            </a:r>
            <a:br>
              <a:rPr lang="en-US" sz="7200" b="1" dirty="0" smtClean="0"/>
            </a:br>
            <a:r>
              <a:rPr lang="en-US" sz="7200" b="1" dirty="0" smtClean="0"/>
              <a:t>Monday</a:t>
            </a:r>
            <a:br>
              <a:rPr lang="en-US" sz="7200" b="1" dirty="0" smtClean="0"/>
            </a:br>
            <a:r>
              <a:rPr lang="en-US" b="1" dirty="0" smtClean="0"/>
              <a:t>He usually gets up at 7 o`clock on Monday</a:t>
            </a:r>
            <a:r>
              <a:rPr lang="en-US" sz="7200" dirty="0" smtClean="0"/>
              <a:t/>
            </a:r>
            <a:br>
              <a:rPr lang="en-US" sz="7200" dirty="0" smtClean="0"/>
            </a:br>
            <a:endParaRPr lang="ru-RU" sz="7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738877"/>
            <a:ext cx="3888432" cy="388843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08707"/>
            <a:ext cx="403244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9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Tuesday </a:t>
            </a:r>
            <a:endParaRPr lang="ru-RU" sz="6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36912"/>
            <a:ext cx="2808312" cy="337771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844824"/>
            <a:ext cx="338437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Wednesday</a:t>
            </a:r>
            <a:endParaRPr lang="ru-RU" sz="6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73016"/>
            <a:ext cx="2495899" cy="245779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060848"/>
            <a:ext cx="3211523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94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/>
              <a:t>Saturday</a:t>
            </a:r>
            <a:endParaRPr lang="ru-RU" sz="7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996952"/>
            <a:ext cx="3240360" cy="309634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930" y="1889179"/>
            <a:ext cx="396044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68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Friday</a:t>
            </a:r>
            <a:endParaRPr lang="ru-RU" sz="6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068960"/>
            <a:ext cx="3600400" cy="34589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793" y="1556792"/>
            <a:ext cx="4968552" cy="375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7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/>
              <a:t>Sunday</a:t>
            </a:r>
            <a:endParaRPr lang="ru-RU" sz="7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132856"/>
            <a:ext cx="3600400" cy="396044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140968"/>
            <a:ext cx="3600400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3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Complete the sentences with: on, at, with</a:t>
            </a:r>
            <a:endParaRPr lang="ru-RU" sz="3600" b="1" u="sng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__ Sundays we don`t go to school.</a:t>
            </a:r>
          </a:p>
          <a:p>
            <a:r>
              <a:rPr lang="en-US" sz="4000" dirty="0" smtClean="0"/>
              <a:t>I have dinner __ 7 o`clock </a:t>
            </a:r>
          </a:p>
          <a:p>
            <a:r>
              <a:rPr lang="en-US" sz="4000" dirty="0" smtClean="0"/>
              <a:t>My Granny doesn`t sleep well __ night.</a:t>
            </a:r>
          </a:p>
          <a:p>
            <a:r>
              <a:rPr lang="en-US" sz="4000" dirty="0" smtClean="0"/>
              <a:t>My </a:t>
            </a:r>
            <a:r>
              <a:rPr lang="en-US" sz="4000" dirty="0" smtClean="0"/>
              <a:t>birthday is __ the 2</a:t>
            </a:r>
            <a:r>
              <a:rPr lang="en-US" sz="4000" baseline="30000" dirty="0" smtClean="0"/>
              <a:t>nd</a:t>
            </a:r>
            <a:r>
              <a:rPr lang="en-US" sz="4000" dirty="0" smtClean="0"/>
              <a:t> of June.</a:t>
            </a:r>
          </a:p>
          <a:p>
            <a:r>
              <a:rPr lang="en-US" sz="4000" dirty="0" smtClean="0"/>
              <a:t>I go to school __ the morning.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1772816"/>
            <a:ext cx="5760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18435" y="2505669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164288" y="3241084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862451" y="4581128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01018" y="5301208"/>
            <a:ext cx="6480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r>
              <a:rPr lang="en-US" dirty="0" smtClean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34650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59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  Monday He usually gets up at 7 o`clock on Monday </vt:lpstr>
      <vt:lpstr>Tuesday </vt:lpstr>
      <vt:lpstr>Wednesday</vt:lpstr>
      <vt:lpstr>Saturday</vt:lpstr>
      <vt:lpstr>Friday</vt:lpstr>
      <vt:lpstr>Sunday</vt:lpstr>
      <vt:lpstr>Complete the sentences with: on, at, with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Пользователь</cp:lastModifiedBy>
  <cp:revision>10</cp:revision>
  <dcterms:created xsi:type="dcterms:W3CDTF">2014-11-10T15:54:59Z</dcterms:created>
  <dcterms:modified xsi:type="dcterms:W3CDTF">2014-11-12T17:10:54Z</dcterms:modified>
</cp:coreProperties>
</file>